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25F_975BC2B9.xml" ContentType="application/vnd.ms-powerpoint.comments+xml"/>
  <Override PartName="/ppt/comments/modernComment_2B2_28031E0.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omments/modernComment_28B_C3EC0763.xml" ContentType="application/vnd.ms-powerpoint.comments+xml"/>
  <Override PartName="/ppt/comments/modernComment_289_2A27B004.xml" ContentType="application/vnd.ms-powerpoint.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modernComment_290_E4A4D52B.xml" ContentType="application/vnd.ms-powerpoint.comments+xml"/>
  <Override PartName="/ppt/comments/modernComment_28D_A79CB68C.xml" ContentType="application/vnd.ms-powerpoint.comments+xml"/>
  <Override PartName="/ppt/comments/modernComment_139_81CF6243.xml" ContentType="application/vnd.ms-powerpoint.comments+xml"/>
  <Override PartName="/ppt/comments/modernComment_234_DB90E1EF.xml" ContentType="application/vnd.ms-powerpoint.comments+xml"/>
  <Override PartName="/ppt/notesSlides/notesSlide2.xml" ContentType="application/vnd.openxmlformats-officedocument.presentationml.notesSlide+xml"/>
  <Override PartName="/ppt/comments/modernComment_291_434868A1.xml" ContentType="application/vnd.ms-powerpoint.comments+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665" r:id="rId1"/>
    <p:sldMasterId id="2147483743" r:id="rId2"/>
  </p:sldMasterIdLst>
  <p:notesMasterIdLst>
    <p:notesMasterId r:id="rId56"/>
  </p:notesMasterIdLst>
  <p:sldIdLst>
    <p:sldId id="256" r:id="rId3"/>
    <p:sldId id="720" r:id="rId4"/>
    <p:sldId id="722" r:id="rId5"/>
    <p:sldId id="591" r:id="rId6"/>
    <p:sldId id="596" r:id="rId7"/>
    <p:sldId id="597" r:id="rId8"/>
    <p:sldId id="723" r:id="rId9"/>
    <p:sldId id="601" r:id="rId10"/>
    <p:sldId id="607" r:id="rId11"/>
    <p:sldId id="690" r:id="rId12"/>
    <p:sldId id="691" r:id="rId13"/>
    <p:sldId id="693" r:id="rId14"/>
    <p:sldId id="647" r:id="rId15"/>
    <p:sldId id="289" r:id="rId16"/>
    <p:sldId id="650" r:id="rId17"/>
    <p:sldId id="651" r:id="rId18"/>
    <p:sldId id="649" r:id="rId19"/>
    <p:sldId id="652" r:id="rId20"/>
    <p:sldId id="656" r:id="rId21"/>
    <p:sldId id="653" r:id="rId22"/>
    <p:sldId id="648" r:id="rId23"/>
    <p:sldId id="655" r:id="rId24"/>
    <p:sldId id="313" r:id="rId25"/>
    <p:sldId id="564" r:id="rId26"/>
    <p:sldId id="685" r:id="rId27"/>
    <p:sldId id="657" r:id="rId28"/>
    <p:sldId id="643" r:id="rId29"/>
    <p:sldId id="624" r:id="rId30"/>
    <p:sldId id="713" r:id="rId31"/>
    <p:sldId id="317" r:id="rId32"/>
    <p:sldId id="537" r:id="rId33"/>
    <p:sldId id="541" r:id="rId34"/>
    <p:sldId id="430" r:id="rId35"/>
    <p:sldId id="667" r:id="rId36"/>
    <p:sldId id="668" r:id="rId37"/>
    <p:sldId id="695" r:id="rId38"/>
    <p:sldId id="555" r:id="rId39"/>
    <p:sldId id="282" r:id="rId40"/>
    <p:sldId id="697" r:id="rId41"/>
    <p:sldId id="699" r:id="rId42"/>
    <p:sldId id="711" r:id="rId43"/>
    <p:sldId id="714" r:id="rId44"/>
    <p:sldId id="715" r:id="rId45"/>
    <p:sldId id="716" r:id="rId46"/>
    <p:sldId id="717" r:id="rId47"/>
    <p:sldId id="701" r:id="rId48"/>
    <p:sldId id="702" r:id="rId49"/>
    <p:sldId id="703" r:id="rId50"/>
    <p:sldId id="704" r:id="rId51"/>
    <p:sldId id="705" r:id="rId52"/>
    <p:sldId id="706" r:id="rId53"/>
    <p:sldId id="707" r:id="rId54"/>
    <p:sldId id="708"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79EBFB5-EA0B-67D5-4AF5-CB1207B04E76}" name="Gastgebruiker" initials="Ga" userId="S::urn:spo:anon#908191eea49caea78d7d07026417d7672380698e7fc4ee98416ffd9556aec2ef::" providerId="AD"/>
  <p188:author id="{1BA2C7F6-D147-BE53-EBA3-B5C80D417F99}" name="Info | China Nature" initials="IN" userId="S::info@chinanature.be::f9200b0a-4904-45bc-8808-4d41e33e84f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0B938E-5B73-42C4-B007-E85DBFC63CA8}" v="2" dt="2024-02-21T10:29:19.339"/>
    <p1510:client id="{31870DF2-F76B-4AB9-A43A-013229E38F8D}" v="37" dt="2024-02-21T13:12:01.585"/>
    <p1510:client id="{676A0CA7-3F4C-BEB2-7725-D724121BD206}" v="17" dt="2024-02-21T10:08:05.348"/>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30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microsoft.com/office/2018/10/relationships/authors" Target="author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stgebruiker" userId="S::urn:spo:anon#908191eea49caea78d7d07026417d7672380698e7fc4ee98416ffd9556aec2ef::" providerId="AD" clId="Web-{676A0CA7-3F4C-BEB2-7725-D724121BD206}"/>
    <pc:docChg chg="mod">
      <pc:chgData name="Gastgebruiker" userId="S::urn:spo:anon#908191eea49caea78d7d07026417d7672380698e7fc4ee98416ffd9556aec2ef::" providerId="AD" clId="Web-{676A0CA7-3F4C-BEB2-7725-D724121BD206}" dt="2024-02-21T10:08:05.348" v="16"/>
      <pc:docMkLst>
        <pc:docMk/>
      </pc:docMkLst>
      <pc:sldChg chg="addCm">
        <pc:chgData name="Gastgebruiker" userId="S::urn:spo:anon#908191eea49caea78d7d07026417d7672380698e7fc4ee98416ffd9556aec2ef::" providerId="AD" clId="Web-{676A0CA7-3F4C-BEB2-7725-D724121BD206}" dt="2024-02-21T09:53:39.592" v="6"/>
        <pc:sldMkLst>
          <pc:docMk/>
          <pc:sldMk cId="592242235" sldId="293"/>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53:39.592" v="6"/>
              <pc2:cmMkLst xmlns:pc2="http://schemas.microsoft.com/office/powerpoint/2019/9/main/command">
                <pc:docMk/>
                <pc:sldMk cId="592242235" sldId="293"/>
                <pc2:cmMk id="{679F67B8-C821-4791-87F5-F0A6062B1833}"/>
              </pc2:cmMkLst>
            </pc226:cmChg>
          </p:ext>
        </pc:extLst>
      </pc:sldChg>
      <pc:sldChg chg="addCm modCm">
        <pc:chgData name="Gastgebruiker" userId="S::urn:spo:anon#908191eea49caea78d7d07026417d7672380698e7fc4ee98416ffd9556aec2ef::" providerId="AD" clId="Web-{676A0CA7-3F4C-BEB2-7725-D724121BD206}" dt="2024-02-21T10:00:55.267" v="14"/>
        <pc:sldMkLst>
          <pc:docMk/>
          <pc:sldMk cId="2177851971" sldId="313"/>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10:00:55.267" v="14"/>
              <pc2:cmMkLst xmlns:pc2="http://schemas.microsoft.com/office/powerpoint/2019/9/main/command">
                <pc:docMk/>
                <pc:sldMk cId="2177851971" sldId="313"/>
                <pc2:cmMk id="{5EF7B944-0B84-4E3B-B15B-30997ACA4729}"/>
              </pc2:cmMkLst>
              <pc226:cmRplyChg chg="add">
                <pc226:chgData name="Gastgebruiker" userId="S::urn:spo:anon#908191eea49caea78d7d07026417d7672380698e7fc4ee98416ffd9556aec2ef::" providerId="AD" clId="Web-{676A0CA7-3F4C-BEB2-7725-D724121BD206}" dt="2024-02-21T09:59:45.497" v="13"/>
                <pc2:cmRplyMkLst xmlns:pc2="http://schemas.microsoft.com/office/powerpoint/2019/9/main/command">
                  <pc:docMk/>
                  <pc:sldMk cId="2177851971" sldId="313"/>
                  <pc2:cmMk id="{5EF7B944-0B84-4E3B-B15B-30997ACA4729}"/>
                  <pc2:cmRplyMk id="{259F3C2D-BA98-4DA1-B95E-9F863C0E9F62}"/>
                </pc2:cmRplyMkLst>
              </pc226:cmRplyChg>
              <pc226:cmRplyChg chg="add">
                <pc226:chgData name="Gastgebruiker" userId="S::urn:spo:anon#908191eea49caea78d7d07026417d7672380698e7fc4ee98416ffd9556aec2ef::" providerId="AD" clId="Web-{676A0CA7-3F4C-BEB2-7725-D724121BD206}" dt="2024-02-21T10:00:55.267" v="14"/>
                <pc2:cmRplyMkLst xmlns:pc2="http://schemas.microsoft.com/office/powerpoint/2019/9/main/command">
                  <pc:docMk/>
                  <pc:sldMk cId="2177851971" sldId="313"/>
                  <pc2:cmMk id="{5EF7B944-0B84-4E3B-B15B-30997ACA4729}"/>
                  <pc2:cmRplyMk id="{FF21C277-838D-4369-92BA-A5F8ABA94EB2}"/>
                </pc2:cmRplyMkLst>
              </pc226:cmRplyChg>
            </pc226:cmChg>
          </p:ext>
        </pc:extLst>
      </pc:sldChg>
      <pc:sldChg chg="addCm modCm">
        <pc:chgData name="Gastgebruiker" userId="S::urn:spo:anon#908191eea49caea78d7d07026417d7672380698e7fc4ee98416ffd9556aec2ef::" providerId="AD" clId="Web-{676A0CA7-3F4C-BEB2-7725-D724121BD206}" dt="2024-02-21T09:51:38.364" v="5"/>
        <pc:sldMkLst>
          <pc:docMk/>
          <pc:sldMk cId="441193730" sldId="314"/>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51:38.364" v="5"/>
              <pc2:cmMkLst xmlns:pc2="http://schemas.microsoft.com/office/powerpoint/2019/9/main/command">
                <pc:docMk/>
                <pc:sldMk cId="441193730" sldId="314"/>
                <pc2:cmMk id="{EB500690-9C59-44A0-A1B0-DCD72263C302}"/>
              </pc2:cmMkLst>
              <pc226:cmRplyChg chg="add">
                <pc226:chgData name="Gastgebruiker" userId="S::urn:spo:anon#908191eea49caea78d7d07026417d7672380698e7fc4ee98416ffd9556aec2ef::" providerId="AD" clId="Web-{676A0CA7-3F4C-BEB2-7725-D724121BD206}" dt="2024-02-21T09:51:38.364" v="5"/>
                <pc2:cmRplyMkLst xmlns:pc2="http://schemas.microsoft.com/office/powerpoint/2019/9/main/command">
                  <pc:docMk/>
                  <pc:sldMk cId="441193730" sldId="314"/>
                  <pc2:cmMk id="{EB500690-9C59-44A0-A1B0-DCD72263C302}"/>
                  <pc2:cmRplyMk id="{BF7E016A-3E3A-4538-8E4A-650A0B0AEE04}"/>
                </pc2:cmRplyMkLst>
              </pc226:cmRplyChg>
            </pc226:cmChg>
          </p:ext>
        </pc:extLst>
      </pc:sldChg>
      <pc:sldChg chg="addCm">
        <pc:chgData name="Gastgebruiker" userId="S::urn:spo:anon#908191eea49caea78d7d07026417d7672380698e7fc4ee98416ffd9556aec2ef::" providerId="AD" clId="Web-{676A0CA7-3F4C-BEB2-7725-D724121BD206}" dt="2024-02-21T10:01:28.020" v="15"/>
        <pc:sldMkLst>
          <pc:docMk/>
          <pc:sldMk cId="3683705327" sldId="564"/>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10:01:28.020" v="15"/>
              <pc2:cmMkLst xmlns:pc2="http://schemas.microsoft.com/office/powerpoint/2019/9/main/command">
                <pc:docMk/>
                <pc:sldMk cId="3683705327" sldId="564"/>
                <pc2:cmMk id="{9B83961B-A103-4AC2-9AC1-C1BAA2D5E85F}"/>
              </pc2:cmMkLst>
            </pc226:cmChg>
          </p:ext>
        </pc:extLst>
      </pc:sldChg>
      <pc:sldChg chg="addCm">
        <pc:chgData name="Gastgebruiker" userId="S::urn:spo:anon#908191eea49caea78d7d07026417d7672380698e7fc4ee98416ffd9556aec2ef::" providerId="AD" clId="Web-{676A0CA7-3F4C-BEB2-7725-D724121BD206}" dt="2024-02-21T09:43:54.155" v="2"/>
        <pc:sldMkLst>
          <pc:docMk/>
          <pc:sldMk cId="2539373241" sldId="607"/>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43:54.155" v="2"/>
              <pc2:cmMkLst xmlns:pc2="http://schemas.microsoft.com/office/powerpoint/2019/9/main/command">
                <pc:docMk/>
                <pc:sldMk cId="2539373241" sldId="607"/>
                <pc2:cmMk id="{9C383172-7D8B-4283-B9D7-8BB00A2D4271}"/>
              </pc2:cmMkLst>
            </pc226:cmChg>
          </p:ext>
        </pc:extLst>
      </pc:sldChg>
      <pc:sldChg chg="addCm">
        <pc:chgData name="Gastgebruiker" userId="S::urn:spo:anon#908191eea49caea78d7d07026417d7672380698e7fc4ee98416ffd9556aec2ef::" providerId="AD" clId="Web-{676A0CA7-3F4C-BEB2-7725-D724121BD206}" dt="2024-02-21T09:55:39.992" v="8"/>
        <pc:sldMkLst>
          <pc:docMk/>
          <pc:sldMk cId="707244036" sldId="649"/>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55:39.992" v="8"/>
              <pc2:cmMkLst xmlns:pc2="http://schemas.microsoft.com/office/powerpoint/2019/9/main/command">
                <pc:docMk/>
                <pc:sldMk cId="707244036" sldId="649"/>
                <pc2:cmMk id="{1567C7F9-7EBB-43A6-AC09-AB8A1642F409}"/>
              </pc2:cmMkLst>
            </pc226:cmChg>
          </p:ext>
        </pc:extLst>
      </pc:sldChg>
      <pc:sldChg chg="addCm">
        <pc:chgData name="Gastgebruiker" userId="S::urn:spo:anon#908191eea49caea78d7d07026417d7672380698e7fc4ee98416ffd9556aec2ef::" providerId="AD" clId="Web-{676A0CA7-3F4C-BEB2-7725-D724121BD206}" dt="2024-02-21T09:55:05.318" v="7"/>
        <pc:sldMkLst>
          <pc:docMk/>
          <pc:sldMk cId="3287025507" sldId="651"/>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55:05.318" v="7"/>
              <pc2:cmMkLst xmlns:pc2="http://schemas.microsoft.com/office/powerpoint/2019/9/main/command">
                <pc:docMk/>
                <pc:sldMk cId="3287025507" sldId="651"/>
                <pc2:cmMk id="{51C45622-40D6-4427-9281-A882D91ADC19}"/>
              </pc2:cmMkLst>
            </pc226:cmChg>
          </p:ext>
        </pc:extLst>
      </pc:sldChg>
      <pc:sldChg chg="addCm">
        <pc:chgData name="Gastgebruiker" userId="S::urn:spo:anon#908191eea49caea78d7d07026417d7672380698e7fc4ee98416ffd9556aec2ef::" providerId="AD" clId="Web-{676A0CA7-3F4C-BEB2-7725-D724121BD206}" dt="2024-02-21T09:58:33.490" v="11"/>
        <pc:sldMkLst>
          <pc:docMk/>
          <pc:sldMk cId="2812065420" sldId="653"/>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58:33.490" v="11"/>
              <pc2:cmMkLst xmlns:pc2="http://schemas.microsoft.com/office/powerpoint/2019/9/main/command">
                <pc:docMk/>
                <pc:sldMk cId="2812065420" sldId="653"/>
                <pc2:cmMk id="{ABC6C11E-8966-425D-BE77-6BF4E2BC64B4}"/>
              </pc2:cmMkLst>
            </pc226:cmChg>
          </p:ext>
        </pc:extLst>
      </pc:sldChg>
      <pc:sldChg chg="addCm modCm">
        <pc:chgData name="Gastgebruiker" userId="S::urn:spo:anon#908191eea49caea78d7d07026417d7672380698e7fc4ee98416ffd9556aec2ef::" providerId="AD" clId="Web-{676A0CA7-3F4C-BEB2-7725-D724121BD206}" dt="2024-02-21T09:58:18.255" v="10"/>
        <pc:sldMkLst>
          <pc:docMk/>
          <pc:sldMk cId="3836007723" sldId="656"/>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58:18.255" v="10"/>
              <pc2:cmMkLst xmlns:pc2="http://schemas.microsoft.com/office/powerpoint/2019/9/main/command">
                <pc:docMk/>
                <pc:sldMk cId="3836007723" sldId="656"/>
                <pc2:cmMk id="{D5F9C23A-8BE4-4B1E-B615-7F7BEEF5C39D}"/>
              </pc2:cmMkLst>
              <pc226:cmRplyChg chg="add">
                <pc226:chgData name="Gastgebruiker" userId="S::urn:spo:anon#908191eea49caea78d7d07026417d7672380698e7fc4ee98416ffd9556aec2ef::" providerId="AD" clId="Web-{676A0CA7-3F4C-BEB2-7725-D724121BD206}" dt="2024-02-21T09:58:18.255" v="10"/>
                <pc2:cmRplyMkLst xmlns:pc2="http://schemas.microsoft.com/office/powerpoint/2019/9/main/command">
                  <pc:docMk/>
                  <pc:sldMk cId="3836007723" sldId="656"/>
                  <pc2:cmMk id="{D5F9C23A-8BE4-4B1E-B615-7F7BEEF5C39D}"/>
                  <pc2:cmRplyMk id="{DE8F4D14-5103-4198-936A-1DCDB5EDDF8D}"/>
                </pc2:cmRplyMkLst>
              </pc226:cmRplyChg>
            </pc226:cmChg>
          </p:ext>
        </pc:extLst>
      </pc:sldChg>
      <pc:sldChg chg="addCm">
        <pc:chgData name="Gastgebruiker" userId="S::urn:spo:anon#908191eea49caea78d7d07026417d7672380698e7fc4ee98416ffd9556aec2ef::" providerId="AD" clId="Web-{676A0CA7-3F4C-BEB2-7725-D724121BD206}" dt="2024-02-21T10:08:05.348" v="16"/>
        <pc:sldMkLst>
          <pc:docMk/>
          <pc:sldMk cId="1128818849" sldId="657"/>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10:08:05.348" v="16"/>
              <pc2:cmMkLst xmlns:pc2="http://schemas.microsoft.com/office/powerpoint/2019/9/main/command">
                <pc:docMk/>
                <pc:sldMk cId="1128818849" sldId="657"/>
                <pc2:cmMk id="{2EB33185-D5E4-4EB6-A2EB-C5211BD4AAE5}"/>
              </pc2:cmMkLst>
            </pc226:cmChg>
          </p:ext>
        </pc:extLst>
      </pc:sldChg>
      <pc:sldChg chg="addCm">
        <pc:chgData name="Gastgebruiker" userId="S::urn:spo:anon#908191eea49caea78d7d07026417d7672380698e7fc4ee98416ffd9556aec2ef::" providerId="AD" clId="Web-{676A0CA7-3F4C-BEB2-7725-D724121BD206}" dt="2024-02-21T09:42:08.256" v="1"/>
        <pc:sldMkLst>
          <pc:docMk/>
          <pc:sldMk cId="3021395707" sldId="678"/>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42:08.256" v="1"/>
              <pc2:cmMkLst xmlns:pc2="http://schemas.microsoft.com/office/powerpoint/2019/9/main/command">
                <pc:docMk/>
                <pc:sldMk cId="3021395707" sldId="678"/>
                <pc2:cmMk id="{057EEB00-3AA5-438E-B85B-B5BBCBB09420}"/>
              </pc2:cmMkLst>
            </pc226:cmChg>
          </p:ext>
        </pc:extLst>
      </pc:sldChg>
      <pc:sldChg chg="addCm">
        <pc:chgData name="Gastgebruiker" userId="S::urn:spo:anon#908191eea49caea78d7d07026417d7672380698e7fc4ee98416ffd9556aec2ef::" providerId="AD" clId="Web-{676A0CA7-3F4C-BEB2-7725-D724121BD206}" dt="2024-02-21T09:44:29.361" v="3"/>
        <pc:sldMkLst>
          <pc:docMk/>
          <pc:sldMk cId="41955808" sldId="690"/>
        </pc:sldMkLst>
        <pc:extLst>
          <p:ext xmlns:p="http://schemas.openxmlformats.org/presentationml/2006/main" uri="{D6D511B9-2390-475A-947B-AFAB55BFBCF1}">
            <pc226:cmChg xmlns:pc226="http://schemas.microsoft.com/office/powerpoint/2022/06/main/command" chg="add">
              <pc226:chgData name="Gastgebruiker" userId="S::urn:spo:anon#908191eea49caea78d7d07026417d7672380698e7fc4ee98416ffd9556aec2ef::" providerId="AD" clId="Web-{676A0CA7-3F4C-BEB2-7725-D724121BD206}" dt="2024-02-21T09:44:29.361" v="3"/>
              <pc2:cmMkLst xmlns:pc2="http://schemas.microsoft.com/office/powerpoint/2019/9/main/command">
                <pc:docMk/>
                <pc:sldMk cId="41955808" sldId="690"/>
                <pc2:cmMk id="{67F8B1E9-B3DB-437C-873F-B91812E37D10}"/>
              </pc2:cmMkLst>
            </pc226:cmChg>
          </p:ext>
        </pc:extLst>
      </pc:sldChg>
    </pc:docChg>
  </pc:docChgLst>
  <pc:docChgLst>
    <pc:chgData name="Info | China Nature" userId="f9200b0a-4904-45bc-8808-4d41e33e84f0" providerId="ADAL" clId="{31870DF2-F76B-4AB9-A43A-013229E38F8D}"/>
    <pc:docChg chg="undo custSel addSld delSld modSld sldOrd">
      <pc:chgData name="Info | China Nature" userId="f9200b0a-4904-45bc-8808-4d41e33e84f0" providerId="ADAL" clId="{31870DF2-F76B-4AB9-A43A-013229E38F8D}" dt="2024-02-21T14:02:47.718" v="4111" actId="113"/>
      <pc:docMkLst>
        <pc:docMk/>
      </pc:docMkLst>
      <pc:sldChg chg="modSp mod">
        <pc:chgData name="Info | China Nature" userId="f9200b0a-4904-45bc-8808-4d41e33e84f0" providerId="ADAL" clId="{31870DF2-F76B-4AB9-A43A-013229E38F8D}" dt="2024-02-20T17:03:28.240" v="85" actId="255"/>
        <pc:sldMkLst>
          <pc:docMk/>
          <pc:sldMk cId="3924379498" sldId="256"/>
        </pc:sldMkLst>
        <pc:spChg chg="mod">
          <ac:chgData name="Info | China Nature" userId="f9200b0a-4904-45bc-8808-4d41e33e84f0" providerId="ADAL" clId="{31870DF2-F76B-4AB9-A43A-013229E38F8D}" dt="2024-02-20T17:03:28.240" v="85" actId="255"/>
          <ac:spMkLst>
            <pc:docMk/>
            <pc:sldMk cId="3924379498" sldId="256"/>
            <ac:spMk id="2" creationId="{8ADA0B56-5555-3906-9170-27D56DBEBBE2}"/>
          </ac:spMkLst>
        </pc:spChg>
        <pc:spChg chg="mod">
          <ac:chgData name="Info | China Nature" userId="f9200b0a-4904-45bc-8808-4d41e33e84f0" providerId="ADAL" clId="{31870DF2-F76B-4AB9-A43A-013229E38F8D}" dt="2024-02-20T17:03:16.507" v="84" actId="6549"/>
          <ac:spMkLst>
            <pc:docMk/>
            <pc:sldMk cId="3924379498" sldId="256"/>
            <ac:spMk id="3" creationId="{8653993F-54A7-2D44-05C2-F3C9A66945DB}"/>
          </ac:spMkLst>
        </pc:spChg>
      </pc:sldChg>
      <pc:sldChg chg="del">
        <pc:chgData name="Info | China Nature" userId="f9200b0a-4904-45bc-8808-4d41e33e84f0" providerId="ADAL" clId="{31870DF2-F76B-4AB9-A43A-013229E38F8D}" dt="2024-02-20T17:03:53.814" v="87" actId="2696"/>
        <pc:sldMkLst>
          <pc:docMk/>
          <pc:sldMk cId="4229379647" sldId="257"/>
        </pc:sldMkLst>
      </pc:sldChg>
      <pc:sldChg chg="del">
        <pc:chgData name="Info | China Nature" userId="f9200b0a-4904-45bc-8808-4d41e33e84f0" providerId="ADAL" clId="{31870DF2-F76B-4AB9-A43A-013229E38F8D}" dt="2024-02-20T17:03:55.786" v="88" actId="2696"/>
        <pc:sldMkLst>
          <pc:docMk/>
          <pc:sldMk cId="2700501846" sldId="259"/>
        </pc:sldMkLst>
      </pc:sldChg>
      <pc:sldChg chg="del">
        <pc:chgData name="Info | China Nature" userId="f9200b0a-4904-45bc-8808-4d41e33e84f0" providerId="ADAL" clId="{31870DF2-F76B-4AB9-A43A-013229E38F8D}" dt="2024-02-20T17:04:19.085" v="98" actId="2696"/>
        <pc:sldMkLst>
          <pc:docMk/>
          <pc:sldMk cId="2254226310" sldId="260"/>
        </pc:sldMkLst>
      </pc:sldChg>
      <pc:sldChg chg="del">
        <pc:chgData name="Info | China Nature" userId="f9200b0a-4904-45bc-8808-4d41e33e84f0" providerId="ADAL" clId="{31870DF2-F76B-4AB9-A43A-013229E38F8D}" dt="2024-02-20T17:04:21.273" v="99" actId="2696"/>
        <pc:sldMkLst>
          <pc:docMk/>
          <pc:sldMk cId="2858187398" sldId="261"/>
        </pc:sldMkLst>
      </pc:sldChg>
      <pc:sldChg chg="del">
        <pc:chgData name="Info | China Nature" userId="f9200b0a-4904-45bc-8808-4d41e33e84f0" providerId="ADAL" clId="{31870DF2-F76B-4AB9-A43A-013229E38F8D}" dt="2024-02-20T17:04:02.593" v="91" actId="2696"/>
        <pc:sldMkLst>
          <pc:docMk/>
          <pc:sldMk cId="795771236" sldId="262"/>
        </pc:sldMkLst>
      </pc:sldChg>
      <pc:sldChg chg="del">
        <pc:chgData name="Info | China Nature" userId="f9200b0a-4904-45bc-8808-4d41e33e84f0" providerId="ADAL" clId="{31870DF2-F76B-4AB9-A43A-013229E38F8D}" dt="2024-02-20T17:03:57.958" v="89" actId="2696"/>
        <pc:sldMkLst>
          <pc:docMk/>
          <pc:sldMk cId="108420738" sldId="263"/>
        </pc:sldMkLst>
      </pc:sldChg>
      <pc:sldChg chg="del">
        <pc:chgData name="Info | China Nature" userId="f9200b0a-4904-45bc-8808-4d41e33e84f0" providerId="ADAL" clId="{31870DF2-F76B-4AB9-A43A-013229E38F8D}" dt="2024-02-20T17:04:26.273" v="101" actId="2696"/>
        <pc:sldMkLst>
          <pc:docMk/>
          <pc:sldMk cId="3413665550" sldId="264"/>
        </pc:sldMkLst>
      </pc:sldChg>
      <pc:sldChg chg="del">
        <pc:chgData name="Info | China Nature" userId="f9200b0a-4904-45bc-8808-4d41e33e84f0" providerId="ADAL" clId="{31870DF2-F76B-4AB9-A43A-013229E38F8D}" dt="2024-02-20T17:04:23.703" v="100" actId="2696"/>
        <pc:sldMkLst>
          <pc:docMk/>
          <pc:sldMk cId="722734336" sldId="266"/>
        </pc:sldMkLst>
      </pc:sldChg>
      <pc:sldChg chg="del">
        <pc:chgData name="Info | China Nature" userId="f9200b0a-4904-45bc-8808-4d41e33e84f0" providerId="ADAL" clId="{31870DF2-F76B-4AB9-A43A-013229E38F8D}" dt="2024-02-20T17:04:45.023" v="109" actId="2696"/>
        <pc:sldMkLst>
          <pc:docMk/>
          <pc:sldMk cId="3335384850" sldId="272"/>
        </pc:sldMkLst>
      </pc:sldChg>
      <pc:sldChg chg="del">
        <pc:chgData name="Info | China Nature" userId="f9200b0a-4904-45bc-8808-4d41e33e84f0" providerId="ADAL" clId="{31870DF2-F76B-4AB9-A43A-013229E38F8D}" dt="2024-02-20T17:10:45.760" v="140" actId="2696"/>
        <pc:sldMkLst>
          <pc:docMk/>
          <pc:sldMk cId="2588437125" sldId="273"/>
        </pc:sldMkLst>
      </pc:sldChg>
      <pc:sldChg chg="del">
        <pc:chgData name="Info | China Nature" userId="f9200b0a-4904-45bc-8808-4d41e33e84f0" providerId="ADAL" clId="{31870DF2-F76B-4AB9-A43A-013229E38F8D}" dt="2024-02-20T17:11:04.590" v="146" actId="2696"/>
        <pc:sldMkLst>
          <pc:docMk/>
          <pc:sldMk cId="1756735935" sldId="274"/>
        </pc:sldMkLst>
      </pc:sldChg>
      <pc:sldChg chg="del">
        <pc:chgData name="Info | China Nature" userId="f9200b0a-4904-45bc-8808-4d41e33e84f0" providerId="ADAL" clId="{31870DF2-F76B-4AB9-A43A-013229E38F8D}" dt="2024-02-20T17:11:12.047" v="148" actId="2696"/>
        <pc:sldMkLst>
          <pc:docMk/>
          <pc:sldMk cId="830287592" sldId="275"/>
        </pc:sldMkLst>
      </pc:sldChg>
      <pc:sldChg chg="del">
        <pc:chgData name="Info | China Nature" userId="f9200b0a-4904-45bc-8808-4d41e33e84f0" providerId="ADAL" clId="{31870DF2-F76B-4AB9-A43A-013229E38F8D}" dt="2024-02-20T17:11:16.595" v="149" actId="2696"/>
        <pc:sldMkLst>
          <pc:docMk/>
          <pc:sldMk cId="315371940" sldId="276"/>
        </pc:sldMkLst>
      </pc:sldChg>
      <pc:sldChg chg="del">
        <pc:chgData name="Info | China Nature" userId="f9200b0a-4904-45bc-8808-4d41e33e84f0" providerId="ADAL" clId="{31870DF2-F76B-4AB9-A43A-013229E38F8D}" dt="2024-02-20T17:10:29.574" v="135" actId="2696"/>
        <pc:sldMkLst>
          <pc:docMk/>
          <pc:sldMk cId="387275444" sldId="277"/>
        </pc:sldMkLst>
      </pc:sldChg>
      <pc:sldChg chg="del">
        <pc:chgData name="Info | China Nature" userId="f9200b0a-4904-45bc-8808-4d41e33e84f0" providerId="ADAL" clId="{31870DF2-F76B-4AB9-A43A-013229E38F8D}" dt="2024-02-20T17:10:49.046" v="141" actId="2696"/>
        <pc:sldMkLst>
          <pc:docMk/>
          <pc:sldMk cId="1089617934" sldId="278"/>
        </pc:sldMkLst>
      </pc:sldChg>
      <pc:sldChg chg="del">
        <pc:chgData name="Info | China Nature" userId="f9200b0a-4904-45bc-8808-4d41e33e84f0" providerId="ADAL" clId="{31870DF2-F76B-4AB9-A43A-013229E38F8D}" dt="2024-02-20T17:10:55.328" v="143" actId="2696"/>
        <pc:sldMkLst>
          <pc:docMk/>
          <pc:sldMk cId="2233223144" sldId="279"/>
        </pc:sldMkLst>
      </pc:sldChg>
      <pc:sldChg chg="del">
        <pc:chgData name="Info | China Nature" userId="f9200b0a-4904-45bc-8808-4d41e33e84f0" providerId="ADAL" clId="{31870DF2-F76B-4AB9-A43A-013229E38F8D}" dt="2024-02-20T17:11:27.050" v="152" actId="2696"/>
        <pc:sldMkLst>
          <pc:docMk/>
          <pc:sldMk cId="1868529014" sldId="280"/>
        </pc:sldMkLst>
      </pc:sldChg>
      <pc:sldChg chg="del">
        <pc:chgData name="Info | China Nature" userId="f9200b0a-4904-45bc-8808-4d41e33e84f0" providerId="ADAL" clId="{31870DF2-F76B-4AB9-A43A-013229E38F8D}" dt="2024-02-20T17:11:19.549" v="150" actId="2696"/>
        <pc:sldMkLst>
          <pc:docMk/>
          <pc:sldMk cId="975359913" sldId="281"/>
        </pc:sldMkLst>
      </pc:sldChg>
      <pc:sldChg chg="add del">
        <pc:chgData name="Info | China Nature" userId="f9200b0a-4904-45bc-8808-4d41e33e84f0" providerId="ADAL" clId="{31870DF2-F76B-4AB9-A43A-013229E38F8D}" dt="2024-02-20T17:28:56.136" v="617"/>
        <pc:sldMkLst>
          <pc:docMk/>
          <pc:sldMk cId="0" sldId="282"/>
        </pc:sldMkLst>
      </pc:sldChg>
      <pc:sldChg chg="del">
        <pc:chgData name="Info | China Nature" userId="f9200b0a-4904-45bc-8808-4d41e33e84f0" providerId="ADAL" clId="{31870DF2-F76B-4AB9-A43A-013229E38F8D}" dt="2024-02-20T17:05:30.120" v="120" actId="2696"/>
        <pc:sldMkLst>
          <pc:docMk/>
          <pc:sldMk cId="2924002132" sldId="283"/>
        </pc:sldMkLst>
      </pc:sldChg>
      <pc:sldChg chg="del">
        <pc:chgData name="Info | China Nature" userId="f9200b0a-4904-45bc-8808-4d41e33e84f0" providerId="ADAL" clId="{31870DF2-F76B-4AB9-A43A-013229E38F8D}" dt="2024-02-20T17:11:48.897" v="158" actId="2696"/>
        <pc:sldMkLst>
          <pc:docMk/>
          <pc:sldMk cId="0" sldId="284"/>
        </pc:sldMkLst>
      </pc:sldChg>
      <pc:sldChg chg="del">
        <pc:chgData name="Info | China Nature" userId="f9200b0a-4904-45bc-8808-4d41e33e84f0" providerId="ADAL" clId="{31870DF2-F76B-4AB9-A43A-013229E38F8D}" dt="2024-02-20T17:06:35.456" v="123" actId="2696"/>
        <pc:sldMkLst>
          <pc:docMk/>
          <pc:sldMk cId="3586849557" sldId="286"/>
        </pc:sldMkLst>
      </pc:sldChg>
      <pc:sldChg chg="del">
        <pc:chgData name="Info | China Nature" userId="f9200b0a-4904-45bc-8808-4d41e33e84f0" providerId="ADAL" clId="{31870DF2-F76B-4AB9-A43A-013229E38F8D}" dt="2024-02-20T17:06:40.391" v="124" actId="2696"/>
        <pc:sldMkLst>
          <pc:docMk/>
          <pc:sldMk cId="1782859377" sldId="288"/>
        </pc:sldMkLst>
      </pc:sldChg>
      <pc:sldChg chg="modSp mod">
        <pc:chgData name="Info | China Nature" userId="f9200b0a-4904-45bc-8808-4d41e33e84f0" providerId="ADAL" clId="{31870DF2-F76B-4AB9-A43A-013229E38F8D}" dt="2024-02-21T13:56:41.134" v="3960" actId="20577"/>
        <pc:sldMkLst>
          <pc:docMk/>
          <pc:sldMk cId="3923895644" sldId="289"/>
        </pc:sldMkLst>
        <pc:spChg chg="mod">
          <ac:chgData name="Info | China Nature" userId="f9200b0a-4904-45bc-8808-4d41e33e84f0" providerId="ADAL" clId="{31870DF2-F76B-4AB9-A43A-013229E38F8D}" dt="2024-02-21T13:56:41.134" v="3960" actId="20577"/>
          <ac:spMkLst>
            <pc:docMk/>
            <pc:sldMk cId="3923895644" sldId="289"/>
            <ac:spMk id="3" creationId="{08AECA07-2DF2-40CA-9F73-8BDC98D9BCD7}"/>
          </ac:spMkLst>
        </pc:spChg>
      </pc:sldChg>
      <pc:sldChg chg="del">
        <pc:chgData name="Info | China Nature" userId="f9200b0a-4904-45bc-8808-4d41e33e84f0" providerId="ADAL" clId="{31870DF2-F76B-4AB9-A43A-013229E38F8D}" dt="2024-02-21T13:49:54.531" v="3928" actId="2696"/>
        <pc:sldMkLst>
          <pc:docMk/>
          <pc:sldMk cId="592242235" sldId="293"/>
        </pc:sldMkLst>
      </pc:sldChg>
      <pc:sldChg chg="del">
        <pc:chgData name="Info | China Nature" userId="f9200b0a-4904-45bc-8808-4d41e33e84f0" providerId="ADAL" clId="{31870DF2-F76B-4AB9-A43A-013229E38F8D}" dt="2024-02-20T17:04:16.839" v="97" actId="2696"/>
        <pc:sldMkLst>
          <pc:docMk/>
          <pc:sldMk cId="0" sldId="295"/>
        </pc:sldMkLst>
      </pc:sldChg>
      <pc:sldChg chg="del">
        <pc:chgData name="Info | China Nature" userId="f9200b0a-4904-45bc-8808-4d41e33e84f0" providerId="ADAL" clId="{31870DF2-F76B-4AB9-A43A-013229E38F8D}" dt="2024-02-20T17:09:50.181" v="129" actId="2696"/>
        <pc:sldMkLst>
          <pc:docMk/>
          <pc:sldMk cId="4273750262" sldId="296"/>
        </pc:sldMkLst>
      </pc:sldChg>
      <pc:sldChg chg="del">
        <pc:chgData name="Info | China Nature" userId="f9200b0a-4904-45bc-8808-4d41e33e84f0" providerId="ADAL" clId="{31870DF2-F76B-4AB9-A43A-013229E38F8D}" dt="2024-02-20T17:09:53.987" v="130" actId="2696"/>
        <pc:sldMkLst>
          <pc:docMk/>
          <pc:sldMk cId="2775724710" sldId="297"/>
        </pc:sldMkLst>
      </pc:sldChg>
      <pc:sldChg chg="del">
        <pc:chgData name="Info | China Nature" userId="f9200b0a-4904-45bc-8808-4d41e33e84f0" providerId="ADAL" clId="{31870DF2-F76B-4AB9-A43A-013229E38F8D}" dt="2024-02-20T17:10:04.687" v="131" actId="2696"/>
        <pc:sldMkLst>
          <pc:docMk/>
          <pc:sldMk cId="1554766574" sldId="300"/>
        </pc:sldMkLst>
      </pc:sldChg>
      <pc:sldChg chg="del">
        <pc:chgData name="Info | China Nature" userId="f9200b0a-4904-45bc-8808-4d41e33e84f0" providerId="ADAL" clId="{31870DF2-F76B-4AB9-A43A-013229E38F8D}" dt="2024-02-20T17:10:10.711" v="132" actId="2696"/>
        <pc:sldMkLst>
          <pc:docMk/>
          <pc:sldMk cId="625230783" sldId="301"/>
        </pc:sldMkLst>
      </pc:sldChg>
      <pc:sldChg chg="del">
        <pc:chgData name="Info | China Nature" userId="f9200b0a-4904-45bc-8808-4d41e33e84f0" providerId="ADAL" clId="{31870DF2-F76B-4AB9-A43A-013229E38F8D}" dt="2024-02-20T17:13:13.195" v="183" actId="2696"/>
        <pc:sldMkLst>
          <pc:docMk/>
          <pc:sldMk cId="0" sldId="302"/>
        </pc:sldMkLst>
      </pc:sldChg>
      <pc:sldChg chg="del">
        <pc:chgData name="Info | China Nature" userId="f9200b0a-4904-45bc-8808-4d41e33e84f0" providerId="ADAL" clId="{31870DF2-F76B-4AB9-A43A-013229E38F8D}" dt="2024-02-20T17:07:05.626" v="125" actId="2696"/>
        <pc:sldMkLst>
          <pc:docMk/>
          <pc:sldMk cId="4267543146" sldId="309"/>
        </pc:sldMkLst>
      </pc:sldChg>
      <pc:sldChg chg="modSp mod">
        <pc:chgData name="Info | China Nature" userId="f9200b0a-4904-45bc-8808-4d41e33e84f0" providerId="ADAL" clId="{31870DF2-F76B-4AB9-A43A-013229E38F8D}" dt="2024-02-20T17:09:10.925" v="127" actId="113"/>
        <pc:sldMkLst>
          <pc:docMk/>
          <pc:sldMk cId="2177851971" sldId="313"/>
        </pc:sldMkLst>
        <pc:spChg chg="mod">
          <ac:chgData name="Info | China Nature" userId="f9200b0a-4904-45bc-8808-4d41e33e84f0" providerId="ADAL" clId="{31870DF2-F76B-4AB9-A43A-013229E38F8D}" dt="2024-02-20T17:09:10.925" v="127" actId="113"/>
          <ac:spMkLst>
            <pc:docMk/>
            <pc:sldMk cId="2177851971" sldId="313"/>
            <ac:spMk id="3" creationId="{1B94B0C5-553C-BF4D-64A2-551BD8754397}"/>
          </ac:spMkLst>
        </pc:spChg>
      </pc:sldChg>
      <pc:sldChg chg="del">
        <pc:chgData name="Info | China Nature" userId="f9200b0a-4904-45bc-8808-4d41e33e84f0" providerId="ADAL" clId="{31870DF2-F76B-4AB9-A43A-013229E38F8D}" dt="2024-02-21T13:49:29.651" v="3927" actId="2696"/>
        <pc:sldMkLst>
          <pc:docMk/>
          <pc:sldMk cId="441193730" sldId="314"/>
        </pc:sldMkLst>
      </pc:sldChg>
      <pc:sldChg chg="del">
        <pc:chgData name="Info | China Nature" userId="f9200b0a-4904-45bc-8808-4d41e33e84f0" providerId="ADAL" clId="{31870DF2-F76B-4AB9-A43A-013229E38F8D}" dt="2024-02-20T17:10:14.236" v="133" actId="2696"/>
        <pc:sldMkLst>
          <pc:docMk/>
          <pc:sldMk cId="4197710539" sldId="315"/>
        </pc:sldMkLst>
      </pc:sldChg>
      <pc:sldChg chg="modSp add del mod">
        <pc:chgData name="Info | China Nature" userId="f9200b0a-4904-45bc-8808-4d41e33e84f0" providerId="ADAL" clId="{31870DF2-F76B-4AB9-A43A-013229E38F8D}" dt="2024-02-20T17:52:47.948" v="662" actId="14100"/>
        <pc:sldMkLst>
          <pc:docMk/>
          <pc:sldMk cId="0" sldId="317"/>
        </pc:sldMkLst>
        <pc:spChg chg="mod">
          <ac:chgData name="Info | China Nature" userId="f9200b0a-4904-45bc-8808-4d41e33e84f0" providerId="ADAL" clId="{31870DF2-F76B-4AB9-A43A-013229E38F8D}" dt="2024-02-20T17:22:42.288" v="606" actId="255"/>
          <ac:spMkLst>
            <pc:docMk/>
            <pc:sldMk cId="0" sldId="317"/>
            <ac:spMk id="2" creationId="{00000000-0000-0000-0000-000000000000}"/>
          </ac:spMkLst>
        </pc:spChg>
        <pc:picChg chg="mod">
          <ac:chgData name="Info | China Nature" userId="f9200b0a-4904-45bc-8808-4d41e33e84f0" providerId="ADAL" clId="{31870DF2-F76B-4AB9-A43A-013229E38F8D}" dt="2024-02-20T17:52:47.948" v="662" actId="14100"/>
          <ac:picMkLst>
            <pc:docMk/>
            <pc:sldMk cId="0" sldId="317"/>
            <ac:picMk id="5" creationId="{AFD4B46B-04BE-B3F0-718C-E403A7EC57EC}"/>
          </ac:picMkLst>
        </pc:picChg>
      </pc:sldChg>
      <pc:sldChg chg="del">
        <pc:chgData name="Info | China Nature" userId="f9200b0a-4904-45bc-8808-4d41e33e84f0" providerId="ADAL" clId="{31870DF2-F76B-4AB9-A43A-013229E38F8D}" dt="2024-02-20T17:11:38.148" v="155" actId="2696"/>
        <pc:sldMkLst>
          <pc:docMk/>
          <pc:sldMk cId="0" sldId="319"/>
        </pc:sldMkLst>
      </pc:sldChg>
      <pc:sldChg chg="del">
        <pc:chgData name="Info | China Nature" userId="f9200b0a-4904-45bc-8808-4d41e33e84f0" providerId="ADAL" clId="{31870DF2-F76B-4AB9-A43A-013229E38F8D}" dt="2024-02-20T17:11:42.670" v="156" actId="2696"/>
        <pc:sldMkLst>
          <pc:docMk/>
          <pc:sldMk cId="0" sldId="337"/>
        </pc:sldMkLst>
      </pc:sldChg>
      <pc:sldChg chg="del">
        <pc:chgData name="Info | China Nature" userId="f9200b0a-4904-45bc-8808-4d41e33e84f0" providerId="ADAL" clId="{31870DF2-F76B-4AB9-A43A-013229E38F8D}" dt="2024-02-20T17:11:46.093" v="157" actId="2696"/>
        <pc:sldMkLst>
          <pc:docMk/>
          <pc:sldMk cId="0" sldId="339"/>
        </pc:sldMkLst>
      </pc:sldChg>
      <pc:sldChg chg="del">
        <pc:chgData name="Info | China Nature" userId="f9200b0a-4904-45bc-8808-4d41e33e84f0" providerId="ADAL" clId="{31870DF2-F76B-4AB9-A43A-013229E38F8D}" dt="2024-02-20T17:11:51.379" v="159" actId="2696"/>
        <pc:sldMkLst>
          <pc:docMk/>
          <pc:sldMk cId="0" sldId="422"/>
        </pc:sldMkLst>
      </pc:sldChg>
      <pc:sldChg chg="del">
        <pc:chgData name="Info | China Nature" userId="f9200b0a-4904-45bc-8808-4d41e33e84f0" providerId="ADAL" clId="{31870DF2-F76B-4AB9-A43A-013229E38F8D}" dt="2024-02-20T17:11:54.822" v="160" actId="2696"/>
        <pc:sldMkLst>
          <pc:docMk/>
          <pc:sldMk cId="0" sldId="424"/>
        </pc:sldMkLst>
      </pc:sldChg>
      <pc:sldChg chg="modSp add del mod">
        <pc:chgData name="Info | China Nature" userId="f9200b0a-4904-45bc-8808-4d41e33e84f0" providerId="ADAL" clId="{31870DF2-F76B-4AB9-A43A-013229E38F8D}" dt="2024-02-20T17:53:11.657" v="667" actId="14100"/>
        <pc:sldMkLst>
          <pc:docMk/>
          <pc:sldMk cId="0" sldId="430"/>
        </pc:sldMkLst>
        <pc:picChg chg="mod">
          <ac:chgData name="Info | China Nature" userId="f9200b0a-4904-45bc-8808-4d41e33e84f0" providerId="ADAL" clId="{31870DF2-F76B-4AB9-A43A-013229E38F8D}" dt="2024-02-20T17:53:11.657" v="667" actId="14100"/>
          <ac:picMkLst>
            <pc:docMk/>
            <pc:sldMk cId="0" sldId="430"/>
            <ac:picMk id="5" creationId="{83B3D534-3817-2F1D-EB57-589CCFC1B4A1}"/>
          </ac:picMkLst>
        </pc:picChg>
      </pc:sldChg>
      <pc:sldChg chg="del">
        <pc:chgData name="Info | China Nature" userId="f9200b0a-4904-45bc-8808-4d41e33e84f0" providerId="ADAL" clId="{31870DF2-F76B-4AB9-A43A-013229E38F8D}" dt="2024-02-20T17:13:16.265" v="184" actId="2696"/>
        <pc:sldMkLst>
          <pc:docMk/>
          <pc:sldMk cId="0" sldId="448"/>
        </pc:sldMkLst>
      </pc:sldChg>
      <pc:sldChg chg="del">
        <pc:chgData name="Info | China Nature" userId="f9200b0a-4904-45bc-8808-4d41e33e84f0" providerId="ADAL" clId="{31870DF2-F76B-4AB9-A43A-013229E38F8D}" dt="2024-02-20T17:13:09.428" v="182" actId="2696"/>
        <pc:sldMkLst>
          <pc:docMk/>
          <pc:sldMk cId="0" sldId="449"/>
        </pc:sldMkLst>
      </pc:sldChg>
      <pc:sldChg chg="del">
        <pc:chgData name="Info | China Nature" userId="f9200b0a-4904-45bc-8808-4d41e33e84f0" providerId="ADAL" clId="{31870DF2-F76B-4AB9-A43A-013229E38F8D}" dt="2024-02-20T17:13:23.904" v="186" actId="2696"/>
        <pc:sldMkLst>
          <pc:docMk/>
          <pc:sldMk cId="0" sldId="450"/>
        </pc:sldMkLst>
      </pc:sldChg>
      <pc:sldChg chg="del">
        <pc:chgData name="Info | China Nature" userId="f9200b0a-4904-45bc-8808-4d41e33e84f0" providerId="ADAL" clId="{31870DF2-F76B-4AB9-A43A-013229E38F8D}" dt="2024-02-20T17:11:57.912" v="161" actId="2696"/>
        <pc:sldMkLst>
          <pc:docMk/>
          <pc:sldMk cId="2604047176" sldId="533"/>
        </pc:sldMkLst>
      </pc:sldChg>
      <pc:sldChg chg="del">
        <pc:chgData name="Info | China Nature" userId="f9200b0a-4904-45bc-8808-4d41e33e84f0" providerId="ADAL" clId="{31870DF2-F76B-4AB9-A43A-013229E38F8D}" dt="2024-02-20T17:12:11.059" v="165" actId="2696"/>
        <pc:sldMkLst>
          <pc:docMk/>
          <pc:sldMk cId="1262956213" sldId="534"/>
        </pc:sldMkLst>
      </pc:sldChg>
      <pc:sldChg chg="del">
        <pc:chgData name="Info | China Nature" userId="f9200b0a-4904-45bc-8808-4d41e33e84f0" providerId="ADAL" clId="{31870DF2-F76B-4AB9-A43A-013229E38F8D}" dt="2024-02-20T17:12:01.301" v="162" actId="2696"/>
        <pc:sldMkLst>
          <pc:docMk/>
          <pc:sldMk cId="0" sldId="535"/>
        </pc:sldMkLst>
      </pc:sldChg>
      <pc:sldChg chg="del">
        <pc:chgData name="Info | China Nature" userId="f9200b0a-4904-45bc-8808-4d41e33e84f0" providerId="ADAL" clId="{31870DF2-F76B-4AB9-A43A-013229E38F8D}" dt="2024-02-20T17:12:20.022" v="168" actId="2696"/>
        <pc:sldMkLst>
          <pc:docMk/>
          <pc:sldMk cId="2320360536" sldId="536"/>
        </pc:sldMkLst>
      </pc:sldChg>
      <pc:sldChg chg="modSp add del mod">
        <pc:chgData name="Info | China Nature" userId="f9200b0a-4904-45bc-8808-4d41e33e84f0" providerId="ADAL" clId="{31870DF2-F76B-4AB9-A43A-013229E38F8D}" dt="2024-02-20T17:53:00.358" v="664" actId="14100"/>
        <pc:sldMkLst>
          <pc:docMk/>
          <pc:sldMk cId="0" sldId="537"/>
        </pc:sldMkLst>
        <pc:picChg chg="mod">
          <ac:chgData name="Info | China Nature" userId="f9200b0a-4904-45bc-8808-4d41e33e84f0" providerId="ADAL" clId="{31870DF2-F76B-4AB9-A43A-013229E38F8D}" dt="2024-02-20T17:53:00.358" v="664" actId="14100"/>
          <ac:picMkLst>
            <pc:docMk/>
            <pc:sldMk cId="0" sldId="537"/>
            <ac:picMk id="5" creationId="{200E5C67-6EE5-2011-F70E-0D9AC6C1AF20}"/>
          </ac:picMkLst>
        </pc:picChg>
      </pc:sldChg>
      <pc:sldChg chg="del">
        <pc:chgData name="Info | China Nature" userId="f9200b0a-4904-45bc-8808-4d41e33e84f0" providerId="ADAL" clId="{31870DF2-F76B-4AB9-A43A-013229E38F8D}" dt="2024-02-20T17:12:13.595" v="166" actId="2696"/>
        <pc:sldMkLst>
          <pc:docMk/>
          <pc:sldMk cId="1932508292" sldId="539"/>
        </pc:sldMkLst>
      </pc:sldChg>
      <pc:sldChg chg="del">
        <pc:chgData name="Info | China Nature" userId="f9200b0a-4904-45bc-8808-4d41e33e84f0" providerId="ADAL" clId="{31870DF2-F76B-4AB9-A43A-013229E38F8D}" dt="2024-02-20T17:12:44.767" v="176" actId="2696"/>
        <pc:sldMkLst>
          <pc:docMk/>
          <pc:sldMk cId="3042011856" sldId="540"/>
        </pc:sldMkLst>
      </pc:sldChg>
      <pc:sldChg chg="add del">
        <pc:chgData name="Info | China Nature" userId="f9200b0a-4904-45bc-8808-4d41e33e84f0" providerId="ADAL" clId="{31870DF2-F76B-4AB9-A43A-013229E38F8D}" dt="2024-02-20T17:24:43.593" v="611"/>
        <pc:sldMkLst>
          <pc:docMk/>
          <pc:sldMk cId="0" sldId="541"/>
        </pc:sldMkLst>
      </pc:sldChg>
      <pc:sldChg chg="del">
        <pc:chgData name="Info | China Nature" userId="f9200b0a-4904-45bc-8808-4d41e33e84f0" providerId="ADAL" clId="{31870DF2-F76B-4AB9-A43A-013229E38F8D}" dt="2024-02-20T17:13:00.380" v="181" actId="2696"/>
        <pc:sldMkLst>
          <pc:docMk/>
          <pc:sldMk cId="2034235897" sldId="542"/>
        </pc:sldMkLst>
      </pc:sldChg>
      <pc:sldChg chg="del">
        <pc:chgData name="Info | China Nature" userId="f9200b0a-4904-45bc-8808-4d41e33e84f0" providerId="ADAL" clId="{31870DF2-F76B-4AB9-A43A-013229E38F8D}" dt="2024-02-20T17:12:32.124" v="172" actId="2696"/>
        <pc:sldMkLst>
          <pc:docMk/>
          <pc:sldMk cId="0" sldId="543"/>
        </pc:sldMkLst>
      </pc:sldChg>
      <pc:sldChg chg="del">
        <pc:chgData name="Info | China Nature" userId="f9200b0a-4904-45bc-8808-4d41e33e84f0" providerId="ADAL" clId="{31870DF2-F76B-4AB9-A43A-013229E38F8D}" dt="2024-02-20T17:12:38.297" v="174" actId="2696"/>
        <pc:sldMkLst>
          <pc:docMk/>
          <pc:sldMk cId="385269789" sldId="551"/>
        </pc:sldMkLst>
      </pc:sldChg>
      <pc:sldChg chg="del">
        <pc:chgData name="Info | China Nature" userId="f9200b0a-4904-45bc-8808-4d41e33e84f0" providerId="ADAL" clId="{31870DF2-F76B-4AB9-A43A-013229E38F8D}" dt="2024-02-20T17:12:41.415" v="175" actId="2696"/>
        <pc:sldMkLst>
          <pc:docMk/>
          <pc:sldMk cId="0" sldId="553"/>
        </pc:sldMkLst>
      </pc:sldChg>
      <pc:sldChg chg="modSp add del mod">
        <pc:chgData name="Info | China Nature" userId="f9200b0a-4904-45bc-8808-4d41e33e84f0" providerId="ADAL" clId="{31870DF2-F76B-4AB9-A43A-013229E38F8D}" dt="2024-02-20T17:53:51.426" v="680" actId="14100"/>
        <pc:sldMkLst>
          <pc:docMk/>
          <pc:sldMk cId="0" sldId="555"/>
        </pc:sldMkLst>
        <pc:picChg chg="mod">
          <ac:chgData name="Info | China Nature" userId="f9200b0a-4904-45bc-8808-4d41e33e84f0" providerId="ADAL" clId="{31870DF2-F76B-4AB9-A43A-013229E38F8D}" dt="2024-02-20T17:53:51.426" v="680" actId="14100"/>
          <ac:picMkLst>
            <pc:docMk/>
            <pc:sldMk cId="0" sldId="555"/>
            <ac:picMk id="6" creationId="{AFFEB81A-85AD-A2FB-1901-E1C11277A7F2}"/>
          </ac:picMkLst>
        </pc:picChg>
      </pc:sldChg>
      <pc:sldChg chg="del">
        <pc:chgData name="Info | China Nature" userId="f9200b0a-4904-45bc-8808-4d41e33e84f0" providerId="ADAL" clId="{31870DF2-F76B-4AB9-A43A-013229E38F8D}" dt="2024-02-20T17:12:50.351" v="178" actId="2696"/>
        <pc:sldMkLst>
          <pc:docMk/>
          <pc:sldMk cId="0" sldId="557"/>
        </pc:sldMkLst>
      </pc:sldChg>
      <pc:sldChg chg="del">
        <pc:chgData name="Info | China Nature" userId="f9200b0a-4904-45bc-8808-4d41e33e84f0" providerId="ADAL" clId="{31870DF2-F76B-4AB9-A43A-013229E38F8D}" dt="2024-02-20T17:12:53.571" v="179" actId="2696"/>
        <pc:sldMkLst>
          <pc:docMk/>
          <pc:sldMk cId="539125995" sldId="559"/>
        </pc:sldMkLst>
      </pc:sldChg>
      <pc:sldChg chg="del">
        <pc:chgData name="Info | China Nature" userId="f9200b0a-4904-45bc-8808-4d41e33e84f0" providerId="ADAL" clId="{31870DF2-F76B-4AB9-A43A-013229E38F8D}" dt="2024-02-20T17:34:13.294" v="638" actId="2696"/>
        <pc:sldMkLst>
          <pc:docMk/>
          <pc:sldMk cId="1666250506" sldId="562"/>
        </pc:sldMkLst>
      </pc:sldChg>
      <pc:sldChg chg="modSp mod">
        <pc:chgData name="Info | China Nature" userId="f9200b0a-4904-45bc-8808-4d41e33e84f0" providerId="ADAL" clId="{31870DF2-F76B-4AB9-A43A-013229E38F8D}" dt="2024-02-21T14:00:58.468" v="4002" actId="20577"/>
        <pc:sldMkLst>
          <pc:docMk/>
          <pc:sldMk cId="3683705327" sldId="564"/>
        </pc:sldMkLst>
        <pc:spChg chg="mod">
          <ac:chgData name="Info | China Nature" userId="f9200b0a-4904-45bc-8808-4d41e33e84f0" providerId="ADAL" clId="{31870DF2-F76B-4AB9-A43A-013229E38F8D}" dt="2024-02-21T14:00:58.468" v="4002" actId="20577"/>
          <ac:spMkLst>
            <pc:docMk/>
            <pc:sldMk cId="3683705327" sldId="564"/>
            <ac:spMk id="3" creationId="{44CCE65C-8D54-F154-719F-2A8DA5194317}"/>
          </ac:spMkLst>
        </pc:spChg>
      </pc:sldChg>
      <pc:sldChg chg="del">
        <pc:chgData name="Info | China Nature" userId="f9200b0a-4904-45bc-8808-4d41e33e84f0" providerId="ADAL" clId="{31870DF2-F76B-4AB9-A43A-013229E38F8D}" dt="2024-02-20T17:04:47.643" v="110" actId="2696"/>
        <pc:sldMkLst>
          <pc:docMk/>
          <pc:sldMk cId="2357617544" sldId="590"/>
        </pc:sldMkLst>
      </pc:sldChg>
      <pc:sldChg chg="ord">
        <pc:chgData name="Info | China Nature" userId="f9200b0a-4904-45bc-8808-4d41e33e84f0" providerId="ADAL" clId="{31870DF2-F76B-4AB9-A43A-013229E38F8D}" dt="2024-02-20T17:06:07.596" v="122"/>
        <pc:sldMkLst>
          <pc:docMk/>
          <pc:sldMk cId="52343139" sldId="591"/>
        </pc:sldMkLst>
      </pc:sldChg>
      <pc:sldChg chg="del">
        <pc:chgData name="Info | China Nature" userId="f9200b0a-4904-45bc-8808-4d41e33e84f0" providerId="ADAL" clId="{31870DF2-F76B-4AB9-A43A-013229E38F8D}" dt="2024-02-20T17:04:06.707" v="93" actId="2696"/>
        <pc:sldMkLst>
          <pc:docMk/>
          <pc:sldMk cId="1453058417" sldId="593"/>
        </pc:sldMkLst>
      </pc:sldChg>
      <pc:sldChg chg="del">
        <pc:chgData name="Info | China Nature" userId="f9200b0a-4904-45bc-8808-4d41e33e84f0" providerId="ADAL" clId="{31870DF2-F76B-4AB9-A43A-013229E38F8D}" dt="2024-02-20T17:04:10.887" v="95" actId="2696"/>
        <pc:sldMkLst>
          <pc:docMk/>
          <pc:sldMk cId="1046400574" sldId="594"/>
        </pc:sldMkLst>
      </pc:sldChg>
      <pc:sldChg chg="del">
        <pc:chgData name="Info | China Nature" userId="f9200b0a-4904-45bc-8808-4d41e33e84f0" providerId="ADAL" clId="{31870DF2-F76B-4AB9-A43A-013229E38F8D}" dt="2024-02-20T17:04:13.760" v="96" actId="2696"/>
        <pc:sldMkLst>
          <pc:docMk/>
          <pc:sldMk cId="1849410308" sldId="595"/>
        </pc:sldMkLst>
      </pc:sldChg>
      <pc:sldChg chg="modSp mod">
        <pc:chgData name="Info | China Nature" userId="f9200b0a-4904-45bc-8808-4d41e33e84f0" providerId="ADAL" clId="{31870DF2-F76B-4AB9-A43A-013229E38F8D}" dt="2024-02-21T13:04:47.716" v="2486" actId="20577"/>
        <pc:sldMkLst>
          <pc:docMk/>
          <pc:sldMk cId="1335752119" sldId="596"/>
        </pc:sldMkLst>
        <pc:spChg chg="mod">
          <ac:chgData name="Info | China Nature" userId="f9200b0a-4904-45bc-8808-4d41e33e84f0" providerId="ADAL" clId="{31870DF2-F76B-4AB9-A43A-013229E38F8D}" dt="2024-02-21T13:04:47.716" v="2486" actId="20577"/>
          <ac:spMkLst>
            <pc:docMk/>
            <pc:sldMk cId="1335752119" sldId="596"/>
            <ac:spMk id="10243" creationId="{44F0723B-F4FC-C36D-F9B4-87875720C743}"/>
          </ac:spMkLst>
        </pc:spChg>
        <pc:spChg chg="mod">
          <ac:chgData name="Info | China Nature" userId="f9200b0a-4904-45bc-8808-4d41e33e84f0" providerId="ADAL" clId="{31870DF2-F76B-4AB9-A43A-013229E38F8D}" dt="2024-02-21T13:02:47.753" v="2364" actId="20577"/>
          <ac:spMkLst>
            <pc:docMk/>
            <pc:sldMk cId="1335752119" sldId="596"/>
            <ac:spMk id="15364" creationId="{5AC373B8-26A5-5E4F-D2AF-54C7A30CA8E6}"/>
          </ac:spMkLst>
        </pc:spChg>
      </pc:sldChg>
      <pc:sldChg chg="modSp mod">
        <pc:chgData name="Info | China Nature" userId="f9200b0a-4904-45bc-8808-4d41e33e84f0" providerId="ADAL" clId="{31870DF2-F76B-4AB9-A43A-013229E38F8D}" dt="2024-02-21T13:11:18.959" v="2618" actId="20577"/>
        <pc:sldMkLst>
          <pc:docMk/>
          <pc:sldMk cId="367316173" sldId="597"/>
        </pc:sldMkLst>
        <pc:spChg chg="mod">
          <ac:chgData name="Info | China Nature" userId="f9200b0a-4904-45bc-8808-4d41e33e84f0" providerId="ADAL" clId="{31870DF2-F76B-4AB9-A43A-013229E38F8D}" dt="2024-02-21T13:11:18.959" v="2618" actId="20577"/>
          <ac:spMkLst>
            <pc:docMk/>
            <pc:sldMk cId="367316173" sldId="597"/>
            <ac:spMk id="11267" creationId="{68C4846E-08E5-C46D-0744-56C6DA864789}"/>
          </ac:spMkLst>
        </pc:spChg>
        <pc:spChg chg="mod">
          <ac:chgData name="Info | China Nature" userId="f9200b0a-4904-45bc-8808-4d41e33e84f0" providerId="ADAL" clId="{31870DF2-F76B-4AB9-A43A-013229E38F8D}" dt="2024-02-21T13:05:12.793" v="2505" actId="6549"/>
          <ac:spMkLst>
            <pc:docMk/>
            <pc:sldMk cId="367316173" sldId="597"/>
            <ac:spMk id="25602" creationId="{F6339B9E-EFBD-D7F6-D979-7B2642F13691}"/>
          </ac:spMkLst>
        </pc:spChg>
      </pc:sldChg>
      <pc:sldChg chg="del">
        <pc:chgData name="Info | China Nature" userId="f9200b0a-4904-45bc-8808-4d41e33e84f0" providerId="ADAL" clId="{31870DF2-F76B-4AB9-A43A-013229E38F8D}" dt="2024-02-20T17:09:19.862" v="128" actId="2696"/>
        <pc:sldMkLst>
          <pc:docMk/>
          <pc:sldMk cId="1870638800" sldId="599"/>
        </pc:sldMkLst>
      </pc:sldChg>
      <pc:sldChg chg="del">
        <pc:chgData name="Info | China Nature" userId="f9200b0a-4904-45bc-8808-4d41e33e84f0" providerId="ADAL" clId="{31870DF2-F76B-4AB9-A43A-013229E38F8D}" dt="2024-02-20T17:05:01.078" v="113" actId="2696"/>
        <pc:sldMkLst>
          <pc:docMk/>
          <pc:sldMk cId="2575563138" sldId="600"/>
        </pc:sldMkLst>
      </pc:sldChg>
      <pc:sldChg chg="del">
        <pc:chgData name="Info | China Nature" userId="f9200b0a-4904-45bc-8808-4d41e33e84f0" providerId="ADAL" clId="{31870DF2-F76B-4AB9-A43A-013229E38F8D}" dt="2024-02-20T17:05:07.254" v="114" actId="2696"/>
        <pc:sldMkLst>
          <pc:docMk/>
          <pc:sldMk cId="1405937340" sldId="602"/>
        </pc:sldMkLst>
      </pc:sldChg>
      <pc:sldChg chg="del">
        <pc:chgData name="Info | China Nature" userId="f9200b0a-4904-45bc-8808-4d41e33e84f0" providerId="ADAL" clId="{31870DF2-F76B-4AB9-A43A-013229E38F8D}" dt="2024-02-20T17:05:18.013" v="116" actId="2696"/>
        <pc:sldMkLst>
          <pc:docMk/>
          <pc:sldMk cId="1241192422" sldId="603"/>
        </pc:sldMkLst>
      </pc:sldChg>
      <pc:sldChg chg="del">
        <pc:chgData name="Info | China Nature" userId="f9200b0a-4904-45bc-8808-4d41e33e84f0" providerId="ADAL" clId="{31870DF2-F76B-4AB9-A43A-013229E38F8D}" dt="2024-02-20T17:05:21.867" v="117" actId="2696"/>
        <pc:sldMkLst>
          <pc:docMk/>
          <pc:sldMk cId="504501270" sldId="604"/>
        </pc:sldMkLst>
      </pc:sldChg>
      <pc:sldChg chg="del">
        <pc:chgData name="Info | China Nature" userId="f9200b0a-4904-45bc-8808-4d41e33e84f0" providerId="ADAL" clId="{31870DF2-F76B-4AB9-A43A-013229E38F8D}" dt="2024-02-20T17:05:24.678" v="118" actId="2696"/>
        <pc:sldMkLst>
          <pc:docMk/>
          <pc:sldMk cId="1800932739" sldId="605"/>
        </pc:sldMkLst>
      </pc:sldChg>
      <pc:sldChg chg="del">
        <pc:chgData name="Info | China Nature" userId="f9200b0a-4904-45bc-8808-4d41e33e84f0" providerId="ADAL" clId="{31870DF2-F76B-4AB9-A43A-013229E38F8D}" dt="2024-02-20T17:05:27.466" v="119" actId="2696"/>
        <pc:sldMkLst>
          <pc:docMk/>
          <pc:sldMk cId="793923028" sldId="606"/>
        </pc:sldMkLst>
      </pc:sldChg>
      <pc:sldChg chg="modSp mod">
        <pc:chgData name="Info | China Nature" userId="f9200b0a-4904-45bc-8808-4d41e33e84f0" providerId="ADAL" clId="{31870DF2-F76B-4AB9-A43A-013229E38F8D}" dt="2024-02-21T13:43:33.689" v="3923" actId="113"/>
        <pc:sldMkLst>
          <pc:docMk/>
          <pc:sldMk cId="2539373241" sldId="607"/>
        </pc:sldMkLst>
        <pc:spChg chg="mod">
          <ac:chgData name="Info | China Nature" userId="f9200b0a-4904-45bc-8808-4d41e33e84f0" providerId="ADAL" clId="{31870DF2-F76B-4AB9-A43A-013229E38F8D}" dt="2024-02-21T13:43:33.689" v="3923" actId="113"/>
          <ac:spMkLst>
            <pc:docMk/>
            <pc:sldMk cId="2539373241" sldId="607"/>
            <ac:spMk id="46085" creationId="{D3942F9B-0705-6C23-B58A-3A9D074F9926}"/>
          </ac:spMkLst>
        </pc:spChg>
      </pc:sldChg>
      <pc:sldChg chg="del">
        <pc:chgData name="Info | China Nature" userId="f9200b0a-4904-45bc-8808-4d41e33e84f0" providerId="ADAL" clId="{31870DF2-F76B-4AB9-A43A-013229E38F8D}" dt="2024-02-20T17:29:04.006" v="618" actId="2696"/>
        <pc:sldMkLst>
          <pc:docMk/>
          <pc:sldMk cId="4151997302" sldId="608"/>
        </pc:sldMkLst>
      </pc:sldChg>
      <pc:sldChg chg="del">
        <pc:chgData name="Info | China Nature" userId="f9200b0a-4904-45bc-8808-4d41e33e84f0" providerId="ADAL" clId="{31870DF2-F76B-4AB9-A43A-013229E38F8D}" dt="2024-02-20T17:29:09.856" v="619" actId="2696"/>
        <pc:sldMkLst>
          <pc:docMk/>
          <pc:sldMk cId="934354665" sldId="610"/>
        </pc:sldMkLst>
      </pc:sldChg>
      <pc:sldChg chg="del">
        <pc:chgData name="Info | China Nature" userId="f9200b0a-4904-45bc-8808-4d41e33e84f0" providerId="ADAL" clId="{31870DF2-F76B-4AB9-A43A-013229E38F8D}" dt="2024-02-20T17:31:22.061" v="623" actId="2696"/>
        <pc:sldMkLst>
          <pc:docMk/>
          <pc:sldMk cId="3404776458" sldId="611"/>
        </pc:sldMkLst>
      </pc:sldChg>
      <pc:sldChg chg="del">
        <pc:chgData name="Info | China Nature" userId="f9200b0a-4904-45bc-8808-4d41e33e84f0" providerId="ADAL" clId="{31870DF2-F76B-4AB9-A43A-013229E38F8D}" dt="2024-02-20T17:31:25.358" v="624" actId="2696"/>
        <pc:sldMkLst>
          <pc:docMk/>
          <pc:sldMk cId="3910230086" sldId="612"/>
        </pc:sldMkLst>
      </pc:sldChg>
      <pc:sldChg chg="del">
        <pc:chgData name="Info | China Nature" userId="f9200b0a-4904-45bc-8808-4d41e33e84f0" providerId="ADAL" clId="{31870DF2-F76B-4AB9-A43A-013229E38F8D}" dt="2024-02-20T17:31:29.084" v="625" actId="2696"/>
        <pc:sldMkLst>
          <pc:docMk/>
          <pc:sldMk cId="757006345" sldId="613"/>
        </pc:sldMkLst>
      </pc:sldChg>
      <pc:sldChg chg="del">
        <pc:chgData name="Info | China Nature" userId="f9200b0a-4904-45bc-8808-4d41e33e84f0" providerId="ADAL" clId="{31870DF2-F76B-4AB9-A43A-013229E38F8D}" dt="2024-02-21T13:44:55.938" v="3926" actId="2696"/>
        <pc:sldMkLst>
          <pc:docMk/>
          <pc:sldMk cId="607071640" sldId="616"/>
        </pc:sldMkLst>
      </pc:sldChg>
      <pc:sldChg chg="del">
        <pc:chgData name="Info | China Nature" userId="f9200b0a-4904-45bc-8808-4d41e33e84f0" providerId="ADAL" clId="{31870DF2-F76B-4AB9-A43A-013229E38F8D}" dt="2024-02-20T17:11:31.092" v="153" actId="2696"/>
        <pc:sldMkLst>
          <pc:docMk/>
          <pc:sldMk cId="3370200098" sldId="623"/>
        </pc:sldMkLst>
      </pc:sldChg>
      <pc:sldChg chg="modSp mod">
        <pc:chgData name="Info | China Nature" userId="f9200b0a-4904-45bc-8808-4d41e33e84f0" providerId="ADAL" clId="{31870DF2-F76B-4AB9-A43A-013229E38F8D}" dt="2024-02-20T17:13:47.112" v="238" actId="6549"/>
        <pc:sldMkLst>
          <pc:docMk/>
          <pc:sldMk cId="3686205978" sldId="624"/>
        </pc:sldMkLst>
        <pc:spChg chg="mod">
          <ac:chgData name="Info | China Nature" userId="f9200b0a-4904-45bc-8808-4d41e33e84f0" providerId="ADAL" clId="{31870DF2-F76B-4AB9-A43A-013229E38F8D}" dt="2024-02-20T17:13:47.112" v="238" actId="6549"/>
          <ac:spMkLst>
            <pc:docMk/>
            <pc:sldMk cId="3686205978" sldId="624"/>
            <ac:spMk id="2" creationId="{ADE9DA05-E816-A7BA-CEC7-338CC79ABFBD}"/>
          </ac:spMkLst>
        </pc:spChg>
      </pc:sldChg>
      <pc:sldChg chg="del">
        <pc:chgData name="Info | China Nature" userId="f9200b0a-4904-45bc-8808-4d41e33e84f0" providerId="ADAL" clId="{31870DF2-F76B-4AB9-A43A-013229E38F8D}" dt="2024-02-20T17:31:33.039" v="626" actId="2696"/>
        <pc:sldMkLst>
          <pc:docMk/>
          <pc:sldMk cId="1493590899" sldId="626"/>
        </pc:sldMkLst>
      </pc:sldChg>
      <pc:sldChg chg="del">
        <pc:chgData name="Info | China Nature" userId="f9200b0a-4904-45bc-8808-4d41e33e84f0" providerId="ADAL" clId="{31870DF2-F76B-4AB9-A43A-013229E38F8D}" dt="2024-02-20T17:31:39.763" v="627" actId="2696"/>
        <pc:sldMkLst>
          <pc:docMk/>
          <pc:sldMk cId="2827476941" sldId="627"/>
        </pc:sldMkLst>
      </pc:sldChg>
      <pc:sldChg chg="del">
        <pc:chgData name="Info | China Nature" userId="f9200b0a-4904-45bc-8808-4d41e33e84f0" providerId="ADAL" clId="{31870DF2-F76B-4AB9-A43A-013229E38F8D}" dt="2024-02-20T17:32:18.467" v="629" actId="2696"/>
        <pc:sldMkLst>
          <pc:docMk/>
          <pc:sldMk cId="2225598451" sldId="628"/>
        </pc:sldMkLst>
      </pc:sldChg>
      <pc:sldChg chg="del">
        <pc:chgData name="Info | China Nature" userId="f9200b0a-4904-45bc-8808-4d41e33e84f0" providerId="ADAL" clId="{31870DF2-F76B-4AB9-A43A-013229E38F8D}" dt="2024-02-20T17:32:23.831" v="630" actId="2696"/>
        <pc:sldMkLst>
          <pc:docMk/>
          <pc:sldMk cId="1829577558" sldId="629"/>
        </pc:sldMkLst>
      </pc:sldChg>
      <pc:sldChg chg="del">
        <pc:chgData name="Info | China Nature" userId="f9200b0a-4904-45bc-8808-4d41e33e84f0" providerId="ADAL" clId="{31870DF2-F76B-4AB9-A43A-013229E38F8D}" dt="2024-02-20T17:33:03.670" v="632" actId="2696"/>
        <pc:sldMkLst>
          <pc:docMk/>
          <pc:sldMk cId="695996586" sldId="630"/>
        </pc:sldMkLst>
      </pc:sldChg>
      <pc:sldChg chg="del">
        <pc:chgData name="Info | China Nature" userId="f9200b0a-4904-45bc-8808-4d41e33e84f0" providerId="ADAL" clId="{31870DF2-F76B-4AB9-A43A-013229E38F8D}" dt="2024-02-20T17:33:32.738" v="634" actId="2696"/>
        <pc:sldMkLst>
          <pc:docMk/>
          <pc:sldMk cId="3260970035" sldId="631"/>
        </pc:sldMkLst>
      </pc:sldChg>
      <pc:sldChg chg="del">
        <pc:chgData name="Info | China Nature" userId="f9200b0a-4904-45bc-8808-4d41e33e84f0" providerId="ADAL" clId="{31870DF2-F76B-4AB9-A43A-013229E38F8D}" dt="2024-02-20T17:34:04.612" v="636" actId="2696"/>
        <pc:sldMkLst>
          <pc:docMk/>
          <pc:sldMk cId="1920637200" sldId="632"/>
        </pc:sldMkLst>
      </pc:sldChg>
      <pc:sldChg chg="del">
        <pc:chgData name="Info | China Nature" userId="f9200b0a-4904-45bc-8808-4d41e33e84f0" providerId="ADAL" clId="{31870DF2-F76B-4AB9-A43A-013229E38F8D}" dt="2024-02-20T17:34:08.358" v="637" actId="2696"/>
        <pc:sldMkLst>
          <pc:docMk/>
          <pc:sldMk cId="3124392768" sldId="633"/>
        </pc:sldMkLst>
      </pc:sldChg>
      <pc:sldChg chg="del">
        <pc:chgData name="Info | China Nature" userId="f9200b0a-4904-45bc-8808-4d41e33e84f0" providerId="ADAL" clId="{31870DF2-F76B-4AB9-A43A-013229E38F8D}" dt="2024-02-20T17:34:17.126" v="639" actId="2696"/>
        <pc:sldMkLst>
          <pc:docMk/>
          <pc:sldMk cId="974822158" sldId="634"/>
        </pc:sldMkLst>
      </pc:sldChg>
      <pc:sldChg chg="del">
        <pc:chgData name="Info | China Nature" userId="f9200b0a-4904-45bc-8808-4d41e33e84f0" providerId="ADAL" clId="{31870DF2-F76B-4AB9-A43A-013229E38F8D}" dt="2024-02-20T17:04:00.073" v="90" actId="2696"/>
        <pc:sldMkLst>
          <pc:docMk/>
          <pc:sldMk cId="2100291842" sldId="637"/>
        </pc:sldMkLst>
      </pc:sldChg>
      <pc:sldChg chg="del">
        <pc:chgData name="Info | China Nature" userId="f9200b0a-4904-45bc-8808-4d41e33e84f0" providerId="ADAL" clId="{31870DF2-F76B-4AB9-A43A-013229E38F8D}" dt="2024-02-20T17:04:04.788" v="92" actId="2696"/>
        <pc:sldMkLst>
          <pc:docMk/>
          <pc:sldMk cId="4096807247" sldId="641"/>
        </pc:sldMkLst>
      </pc:sldChg>
      <pc:sldChg chg="del">
        <pc:chgData name="Info | China Nature" userId="f9200b0a-4904-45bc-8808-4d41e33e84f0" providerId="ADAL" clId="{31870DF2-F76B-4AB9-A43A-013229E38F8D}" dt="2024-02-20T17:04:08.782" v="94" actId="2696"/>
        <pc:sldMkLst>
          <pc:docMk/>
          <pc:sldMk cId="4037522699" sldId="642"/>
        </pc:sldMkLst>
      </pc:sldChg>
      <pc:sldChg chg="del">
        <pc:chgData name="Info | China Nature" userId="f9200b0a-4904-45bc-8808-4d41e33e84f0" providerId="ADAL" clId="{31870DF2-F76B-4AB9-A43A-013229E38F8D}" dt="2024-02-20T17:05:14.669" v="115" actId="2696"/>
        <pc:sldMkLst>
          <pc:docMk/>
          <pc:sldMk cId="1312276333" sldId="644"/>
        </pc:sldMkLst>
      </pc:sldChg>
      <pc:sldChg chg="del">
        <pc:chgData name="Info | China Nature" userId="f9200b0a-4904-45bc-8808-4d41e33e84f0" providerId="ADAL" clId="{31870DF2-F76B-4AB9-A43A-013229E38F8D}" dt="2024-02-20T17:04:58.777" v="112" actId="2696"/>
        <pc:sldMkLst>
          <pc:docMk/>
          <pc:sldMk cId="1311638674" sldId="646"/>
        </pc:sldMkLst>
      </pc:sldChg>
      <pc:sldChg chg="modSp mod">
        <pc:chgData name="Info | China Nature" userId="f9200b0a-4904-45bc-8808-4d41e33e84f0" providerId="ADAL" clId="{31870DF2-F76B-4AB9-A43A-013229E38F8D}" dt="2024-02-21T13:59:43.608" v="3966" actId="6549"/>
        <pc:sldMkLst>
          <pc:docMk/>
          <pc:sldMk cId="2627175919" sldId="648"/>
        </pc:sldMkLst>
        <pc:spChg chg="mod">
          <ac:chgData name="Info | China Nature" userId="f9200b0a-4904-45bc-8808-4d41e33e84f0" providerId="ADAL" clId="{31870DF2-F76B-4AB9-A43A-013229E38F8D}" dt="2024-02-21T13:59:43.608" v="3966" actId="6549"/>
          <ac:spMkLst>
            <pc:docMk/>
            <pc:sldMk cId="2627175919" sldId="648"/>
            <ac:spMk id="3" creationId="{6880C26E-CA7A-8E75-69D5-366EDE7CF11F}"/>
          </ac:spMkLst>
        </pc:spChg>
      </pc:sldChg>
      <pc:sldChg chg="modSp mod">
        <pc:chgData name="Info | China Nature" userId="f9200b0a-4904-45bc-8808-4d41e33e84f0" providerId="ADAL" clId="{31870DF2-F76B-4AB9-A43A-013229E38F8D}" dt="2024-02-21T14:02:47.718" v="4111" actId="113"/>
        <pc:sldMkLst>
          <pc:docMk/>
          <pc:sldMk cId="1128818849" sldId="657"/>
        </pc:sldMkLst>
        <pc:spChg chg="mod">
          <ac:chgData name="Info | China Nature" userId="f9200b0a-4904-45bc-8808-4d41e33e84f0" providerId="ADAL" clId="{31870DF2-F76B-4AB9-A43A-013229E38F8D}" dt="2024-02-21T14:02:47.718" v="4111" actId="113"/>
          <ac:spMkLst>
            <pc:docMk/>
            <pc:sldMk cId="1128818849" sldId="657"/>
            <ac:spMk id="2" creationId="{580B8FE2-084B-3161-DF9C-92F342CD7D95}"/>
          </ac:spMkLst>
        </pc:spChg>
        <pc:spChg chg="mod">
          <ac:chgData name="Info | China Nature" userId="f9200b0a-4904-45bc-8808-4d41e33e84f0" providerId="ADAL" clId="{31870DF2-F76B-4AB9-A43A-013229E38F8D}" dt="2024-02-21T14:02:36.554" v="4109" actId="6549"/>
          <ac:spMkLst>
            <pc:docMk/>
            <pc:sldMk cId="1128818849" sldId="657"/>
            <ac:spMk id="3" creationId="{CF7797EE-1CBA-2A9B-40A8-B8A1B8FF50E6}"/>
          </ac:spMkLst>
        </pc:spChg>
      </pc:sldChg>
      <pc:sldChg chg="del">
        <pc:chgData name="Info | China Nature" userId="f9200b0a-4904-45bc-8808-4d41e33e84f0" providerId="ADAL" clId="{31870DF2-F76B-4AB9-A43A-013229E38F8D}" dt="2024-02-20T17:04:28.229" v="102" actId="2696"/>
        <pc:sldMkLst>
          <pc:docMk/>
          <pc:sldMk cId="1342573714" sldId="658"/>
        </pc:sldMkLst>
      </pc:sldChg>
      <pc:sldChg chg="del">
        <pc:chgData name="Info | China Nature" userId="f9200b0a-4904-45bc-8808-4d41e33e84f0" providerId="ADAL" clId="{31870DF2-F76B-4AB9-A43A-013229E38F8D}" dt="2024-02-20T17:04:31.002" v="103" actId="2696"/>
        <pc:sldMkLst>
          <pc:docMk/>
          <pc:sldMk cId="667970228" sldId="659"/>
        </pc:sldMkLst>
      </pc:sldChg>
      <pc:sldChg chg="del">
        <pc:chgData name="Info | China Nature" userId="f9200b0a-4904-45bc-8808-4d41e33e84f0" providerId="ADAL" clId="{31870DF2-F76B-4AB9-A43A-013229E38F8D}" dt="2024-02-20T17:04:35.579" v="105" actId="2696"/>
        <pc:sldMkLst>
          <pc:docMk/>
          <pc:sldMk cId="3157363647" sldId="661"/>
        </pc:sldMkLst>
      </pc:sldChg>
      <pc:sldChg chg="del">
        <pc:chgData name="Info | China Nature" userId="f9200b0a-4904-45bc-8808-4d41e33e84f0" providerId="ADAL" clId="{31870DF2-F76B-4AB9-A43A-013229E38F8D}" dt="2024-02-20T17:04:40.487" v="107" actId="2696"/>
        <pc:sldMkLst>
          <pc:docMk/>
          <pc:sldMk cId="4185231562" sldId="662"/>
        </pc:sldMkLst>
      </pc:sldChg>
      <pc:sldChg chg="del">
        <pc:chgData name="Info | China Nature" userId="f9200b0a-4904-45bc-8808-4d41e33e84f0" providerId="ADAL" clId="{31870DF2-F76B-4AB9-A43A-013229E38F8D}" dt="2024-02-20T17:04:38.236" v="106" actId="2696"/>
        <pc:sldMkLst>
          <pc:docMk/>
          <pc:sldMk cId="743663363" sldId="663"/>
        </pc:sldMkLst>
      </pc:sldChg>
      <pc:sldChg chg="del">
        <pc:chgData name="Info | China Nature" userId="f9200b0a-4904-45bc-8808-4d41e33e84f0" providerId="ADAL" clId="{31870DF2-F76B-4AB9-A43A-013229E38F8D}" dt="2024-02-20T17:04:42.581" v="108" actId="2696"/>
        <pc:sldMkLst>
          <pc:docMk/>
          <pc:sldMk cId="1663344326" sldId="664"/>
        </pc:sldMkLst>
      </pc:sldChg>
      <pc:sldChg chg="del">
        <pc:chgData name="Info | China Nature" userId="f9200b0a-4904-45bc-8808-4d41e33e84f0" providerId="ADAL" clId="{31870DF2-F76B-4AB9-A43A-013229E38F8D}" dt="2024-02-20T17:03:50.646" v="86" actId="2696"/>
        <pc:sldMkLst>
          <pc:docMk/>
          <pc:sldMk cId="4201277031" sldId="665"/>
        </pc:sldMkLst>
      </pc:sldChg>
      <pc:sldChg chg="del">
        <pc:chgData name="Info | China Nature" userId="f9200b0a-4904-45bc-8808-4d41e33e84f0" providerId="ADAL" clId="{31870DF2-F76B-4AB9-A43A-013229E38F8D}" dt="2024-02-20T17:10:21.497" v="134" actId="2696"/>
        <pc:sldMkLst>
          <pc:docMk/>
          <pc:sldMk cId="2434582688" sldId="666"/>
        </pc:sldMkLst>
      </pc:sldChg>
      <pc:sldChg chg="modSp add del mod">
        <pc:chgData name="Info | China Nature" userId="f9200b0a-4904-45bc-8808-4d41e33e84f0" providerId="ADAL" clId="{31870DF2-F76B-4AB9-A43A-013229E38F8D}" dt="2024-02-20T17:53:24.762" v="671" actId="14100"/>
        <pc:sldMkLst>
          <pc:docMk/>
          <pc:sldMk cId="1673639715" sldId="667"/>
        </pc:sldMkLst>
        <pc:picChg chg="mod">
          <ac:chgData name="Info | China Nature" userId="f9200b0a-4904-45bc-8808-4d41e33e84f0" providerId="ADAL" clId="{31870DF2-F76B-4AB9-A43A-013229E38F8D}" dt="2024-02-20T17:53:24.762" v="671" actId="14100"/>
          <ac:picMkLst>
            <pc:docMk/>
            <pc:sldMk cId="1673639715" sldId="667"/>
            <ac:picMk id="6" creationId="{6B933E95-0316-BB76-E9E1-FE76CEB342D0}"/>
          </ac:picMkLst>
        </pc:picChg>
      </pc:sldChg>
      <pc:sldChg chg="add del">
        <pc:chgData name="Info | China Nature" userId="f9200b0a-4904-45bc-8808-4d41e33e84f0" providerId="ADAL" clId="{31870DF2-F76B-4AB9-A43A-013229E38F8D}" dt="2024-02-20T17:27:16.430" v="614"/>
        <pc:sldMkLst>
          <pc:docMk/>
          <pc:sldMk cId="1627847135" sldId="668"/>
        </pc:sldMkLst>
      </pc:sldChg>
      <pc:sldChg chg="del">
        <pc:chgData name="Info | China Nature" userId="f9200b0a-4904-45bc-8808-4d41e33e84f0" providerId="ADAL" clId="{31870DF2-F76B-4AB9-A43A-013229E38F8D}" dt="2024-02-20T17:10:32.921" v="136" actId="2696"/>
        <pc:sldMkLst>
          <pc:docMk/>
          <pc:sldMk cId="2220197764" sldId="669"/>
        </pc:sldMkLst>
      </pc:sldChg>
      <pc:sldChg chg="del">
        <pc:chgData name="Info | China Nature" userId="f9200b0a-4904-45bc-8808-4d41e33e84f0" providerId="ADAL" clId="{31870DF2-F76B-4AB9-A43A-013229E38F8D}" dt="2024-02-20T17:10:36.224" v="137" actId="2696"/>
        <pc:sldMkLst>
          <pc:docMk/>
          <pc:sldMk cId="2158316075" sldId="670"/>
        </pc:sldMkLst>
      </pc:sldChg>
      <pc:sldChg chg="del">
        <pc:chgData name="Info | China Nature" userId="f9200b0a-4904-45bc-8808-4d41e33e84f0" providerId="ADAL" clId="{31870DF2-F76B-4AB9-A43A-013229E38F8D}" dt="2024-02-20T17:10:42.698" v="139" actId="2696"/>
        <pc:sldMkLst>
          <pc:docMk/>
          <pc:sldMk cId="2607815800" sldId="672"/>
        </pc:sldMkLst>
      </pc:sldChg>
      <pc:sldChg chg="del">
        <pc:chgData name="Info | China Nature" userId="f9200b0a-4904-45bc-8808-4d41e33e84f0" providerId="ADAL" clId="{31870DF2-F76B-4AB9-A43A-013229E38F8D}" dt="2024-02-20T17:10:58.225" v="144" actId="2696"/>
        <pc:sldMkLst>
          <pc:docMk/>
          <pc:sldMk cId="1515256274" sldId="673"/>
        </pc:sldMkLst>
      </pc:sldChg>
      <pc:sldChg chg="del">
        <pc:chgData name="Info | China Nature" userId="f9200b0a-4904-45bc-8808-4d41e33e84f0" providerId="ADAL" clId="{31870DF2-F76B-4AB9-A43A-013229E38F8D}" dt="2024-02-20T17:11:00.878" v="145" actId="2696"/>
        <pc:sldMkLst>
          <pc:docMk/>
          <pc:sldMk cId="1843652368" sldId="674"/>
        </pc:sldMkLst>
      </pc:sldChg>
      <pc:sldChg chg="del">
        <pc:chgData name="Info | China Nature" userId="f9200b0a-4904-45bc-8808-4d41e33e84f0" providerId="ADAL" clId="{31870DF2-F76B-4AB9-A43A-013229E38F8D}" dt="2024-02-20T17:11:08.199" v="147" actId="2696"/>
        <pc:sldMkLst>
          <pc:docMk/>
          <pc:sldMk cId="1120508630" sldId="675"/>
        </pc:sldMkLst>
      </pc:sldChg>
      <pc:sldChg chg="del">
        <pc:chgData name="Info | China Nature" userId="f9200b0a-4904-45bc-8808-4d41e33e84f0" providerId="ADAL" clId="{31870DF2-F76B-4AB9-A43A-013229E38F8D}" dt="2024-02-20T17:11:22.954" v="151" actId="2696"/>
        <pc:sldMkLst>
          <pc:docMk/>
          <pc:sldMk cId="898769233" sldId="676"/>
        </pc:sldMkLst>
      </pc:sldChg>
      <pc:sldChg chg="modSp del mod">
        <pc:chgData name="Info | China Nature" userId="f9200b0a-4904-45bc-8808-4d41e33e84f0" providerId="ADAL" clId="{31870DF2-F76B-4AB9-A43A-013229E38F8D}" dt="2024-02-21T10:17:37.771" v="681" actId="2696"/>
        <pc:sldMkLst>
          <pc:docMk/>
          <pc:sldMk cId="3021395707" sldId="678"/>
        </pc:sldMkLst>
        <pc:picChg chg="mod">
          <ac:chgData name="Info | China Nature" userId="f9200b0a-4904-45bc-8808-4d41e33e84f0" providerId="ADAL" clId="{31870DF2-F76B-4AB9-A43A-013229E38F8D}" dt="2024-02-20T17:51:45.377" v="650" actId="14100"/>
          <ac:picMkLst>
            <pc:docMk/>
            <pc:sldMk cId="3021395707" sldId="678"/>
            <ac:picMk id="5" creationId="{00FAE9A8-CB07-BE15-4F1B-4CC32D87030B}"/>
          </ac:picMkLst>
        </pc:picChg>
      </pc:sldChg>
      <pc:sldChg chg="del">
        <pc:chgData name="Info | China Nature" userId="f9200b0a-4904-45bc-8808-4d41e33e84f0" providerId="ADAL" clId="{31870DF2-F76B-4AB9-A43A-013229E38F8D}" dt="2024-02-20T17:10:38.801" v="138" actId="2696"/>
        <pc:sldMkLst>
          <pc:docMk/>
          <pc:sldMk cId="629393977" sldId="679"/>
        </pc:sldMkLst>
      </pc:sldChg>
      <pc:sldChg chg="del">
        <pc:chgData name="Info | China Nature" userId="f9200b0a-4904-45bc-8808-4d41e33e84f0" providerId="ADAL" clId="{31870DF2-F76B-4AB9-A43A-013229E38F8D}" dt="2024-02-20T17:04:33.247" v="104" actId="2696"/>
        <pc:sldMkLst>
          <pc:docMk/>
          <pc:sldMk cId="2937849131" sldId="680"/>
        </pc:sldMkLst>
      </pc:sldChg>
      <pc:sldChg chg="del">
        <pc:chgData name="Info | China Nature" userId="f9200b0a-4904-45bc-8808-4d41e33e84f0" providerId="ADAL" clId="{31870DF2-F76B-4AB9-A43A-013229E38F8D}" dt="2024-02-20T17:12:35.257" v="173" actId="2696"/>
        <pc:sldMkLst>
          <pc:docMk/>
          <pc:sldMk cId="3560658969" sldId="681"/>
        </pc:sldMkLst>
      </pc:sldChg>
      <pc:sldChg chg="del">
        <pc:chgData name="Info | China Nature" userId="f9200b0a-4904-45bc-8808-4d41e33e84f0" providerId="ADAL" clId="{31870DF2-F76B-4AB9-A43A-013229E38F8D}" dt="2024-02-20T17:12:07.584" v="164" actId="2696"/>
        <pc:sldMkLst>
          <pc:docMk/>
          <pc:sldMk cId="2737495813" sldId="682"/>
        </pc:sldMkLst>
      </pc:sldChg>
      <pc:sldChg chg="modSp mod">
        <pc:chgData name="Info | China Nature" userId="f9200b0a-4904-45bc-8808-4d41e33e84f0" providerId="ADAL" clId="{31870DF2-F76B-4AB9-A43A-013229E38F8D}" dt="2024-02-20T17:52:31.777" v="659" actId="14100"/>
        <pc:sldMkLst>
          <pc:docMk/>
          <pc:sldMk cId="4255348928" sldId="685"/>
        </pc:sldMkLst>
        <pc:picChg chg="mod">
          <ac:chgData name="Info | China Nature" userId="f9200b0a-4904-45bc-8808-4d41e33e84f0" providerId="ADAL" clId="{31870DF2-F76B-4AB9-A43A-013229E38F8D}" dt="2024-02-20T17:52:31.777" v="659" actId="14100"/>
          <ac:picMkLst>
            <pc:docMk/>
            <pc:sldMk cId="4255348928" sldId="685"/>
            <ac:picMk id="4" creationId="{748FA9BA-FD29-C113-1931-2FBD7C895EA6}"/>
          </ac:picMkLst>
        </pc:picChg>
      </pc:sldChg>
      <pc:sldChg chg="del">
        <pc:chgData name="Info | China Nature" userId="f9200b0a-4904-45bc-8808-4d41e33e84f0" providerId="ADAL" clId="{31870DF2-F76B-4AB9-A43A-013229E38F8D}" dt="2024-02-20T17:10:52.099" v="142" actId="2696"/>
        <pc:sldMkLst>
          <pc:docMk/>
          <pc:sldMk cId="3801153665" sldId="687"/>
        </pc:sldMkLst>
      </pc:sldChg>
      <pc:sldChg chg="del">
        <pc:chgData name="Info | China Nature" userId="f9200b0a-4904-45bc-8808-4d41e33e84f0" providerId="ADAL" clId="{31870DF2-F76B-4AB9-A43A-013229E38F8D}" dt="2024-02-20T17:13:20.535" v="185" actId="2696"/>
        <pc:sldMkLst>
          <pc:docMk/>
          <pc:sldMk cId="2489331105" sldId="688"/>
        </pc:sldMkLst>
      </pc:sldChg>
      <pc:sldChg chg="del">
        <pc:chgData name="Info | China Nature" userId="f9200b0a-4904-45bc-8808-4d41e33e84f0" providerId="ADAL" clId="{31870DF2-F76B-4AB9-A43A-013229E38F8D}" dt="2024-02-20T17:04:49.693" v="111" actId="2696"/>
        <pc:sldMkLst>
          <pc:docMk/>
          <pc:sldMk cId="4070290694" sldId="689"/>
        </pc:sldMkLst>
      </pc:sldChg>
      <pc:sldChg chg="modSp mod">
        <pc:chgData name="Info | China Nature" userId="f9200b0a-4904-45bc-8808-4d41e33e84f0" providerId="ADAL" clId="{31870DF2-F76B-4AB9-A43A-013229E38F8D}" dt="2024-02-21T13:44:12.939" v="3925" actId="255"/>
        <pc:sldMkLst>
          <pc:docMk/>
          <pc:sldMk cId="41955808" sldId="690"/>
        </pc:sldMkLst>
        <pc:spChg chg="mod">
          <ac:chgData name="Info | China Nature" userId="f9200b0a-4904-45bc-8808-4d41e33e84f0" providerId="ADAL" clId="{31870DF2-F76B-4AB9-A43A-013229E38F8D}" dt="2024-02-21T13:43:52.735" v="3924" actId="113"/>
          <ac:spMkLst>
            <pc:docMk/>
            <pc:sldMk cId="41955808" sldId="690"/>
            <ac:spMk id="2" creationId="{0BCBA18A-704F-CA0F-9849-8150916D6904}"/>
          </ac:spMkLst>
        </pc:spChg>
        <pc:spChg chg="mod">
          <ac:chgData name="Info | China Nature" userId="f9200b0a-4904-45bc-8808-4d41e33e84f0" providerId="ADAL" clId="{31870DF2-F76B-4AB9-A43A-013229E38F8D}" dt="2024-02-21T13:44:12.939" v="3925" actId="255"/>
          <ac:spMkLst>
            <pc:docMk/>
            <pc:sldMk cId="41955808" sldId="690"/>
            <ac:spMk id="3" creationId="{264BF918-4680-90B1-05D0-DA446DC153C3}"/>
          </ac:spMkLst>
        </pc:spChg>
        <pc:picChg chg="mod">
          <ac:chgData name="Info | China Nature" userId="f9200b0a-4904-45bc-8808-4d41e33e84f0" providerId="ADAL" clId="{31870DF2-F76B-4AB9-A43A-013229E38F8D}" dt="2024-02-20T17:51:58.531" v="653" actId="14100"/>
          <ac:picMkLst>
            <pc:docMk/>
            <pc:sldMk cId="41955808" sldId="690"/>
            <ac:picMk id="5" creationId="{65E877BA-C91D-F8AF-725B-59055A6AF129}"/>
          </ac:picMkLst>
        </pc:picChg>
      </pc:sldChg>
      <pc:sldChg chg="modSp mod">
        <pc:chgData name="Info | China Nature" userId="f9200b0a-4904-45bc-8808-4d41e33e84f0" providerId="ADAL" clId="{31870DF2-F76B-4AB9-A43A-013229E38F8D}" dt="2024-02-20T17:52:05.055" v="655" actId="14100"/>
        <pc:sldMkLst>
          <pc:docMk/>
          <pc:sldMk cId="3835965744" sldId="691"/>
        </pc:sldMkLst>
        <pc:picChg chg="mod">
          <ac:chgData name="Info | China Nature" userId="f9200b0a-4904-45bc-8808-4d41e33e84f0" providerId="ADAL" clId="{31870DF2-F76B-4AB9-A43A-013229E38F8D}" dt="2024-02-20T17:52:05.055" v="655" actId="14100"/>
          <ac:picMkLst>
            <pc:docMk/>
            <pc:sldMk cId="3835965744" sldId="691"/>
            <ac:picMk id="3" creationId="{A705FB49-613C-1A1E-54B8-6838220F97CA}"/>
          </ac:picMkLst>
        </pc:picChg>
      </pc:sldChg>
      <pc:sldChg chg="modSp mod">
        <pc:chgData name="Info | China Nature" userId="f9200b0a-4904-45bc-8808-4d41e33e84f0" providerId="ADAL" clId="{31870DF2-F76B-4AB9-A43A-013229E38F8D}" dt="2024-02-20T17:52:14.794" v="658" actId="14100"/>
        <pc:sldMkLst>
          <pc:docMk/>
          <pc:sldMk cId="226865948" sldId="693"/>
        </pc:sldMkLst>
        <pc:picChg chg="mod">
          <ac:chgData name="Info | China Nature" userId="f9200b0a-4904-45bc-8808-4d41e33e84f0" providerId="ADAL" clId="{31870DF2-F76B-4AB9-A43A-013229E38F8D}" dt="2024-02-20T17:52:14.794" v="658" actId="14100"/>
          <ac:picMkLst>
            <pc:docMk/>
            <pc:sldMk cId="226865948" sldId="693"/>
            <ac:picMk id="2" creationId="{936DC086-1CF9-2F18-EF21-ECB13C3B32F0}"/>
          </ac:picMkLst>
        </pc:picChg>
      </pc:sldChg>
      <pc:sldChg chg="new del">
        <pc:chgData name="Info | China Nature" userId="f9200b0a-4904-45bc-8808-4d41e33e84f0" providerId="ADAL" clId="{31870DF2-F76B-4AB9-A43A-013229E38F8D}" dt="2024-02-20T17:15:42.115" v="242" actId="2696"/>
        <pc:sldMkLst>
          <pc:docMk/>
          <pc:sldMk cId="222328991" sldId="694"/>
        </pc:sldMkLst>
      </pc:sldChg>
      <pc:sldChg chg="modSp add mod">
        <pc:chgData name="Info | China Nature" userId="f9200b0a-4904-45bc-8808-4d41e33e84f0" providerId="ADAL" clId="{31870DF2-F76B-4AB9-A43A-013229E38F8D}" dt="2024-02-20T17:53:37.095" v="675" actId="14100"/>
        <pc:sldMkLst>
          <pc:docMk/>
          <pc:sldMk cId="2208561942" sldId="695"/>
        </pc:sldMkLst>
        <pc:picChg chg="mod">
          <ac:chgData name="Info | China Nature" userId="f9200b0a-4904-45bc-8808-4d41e33e84f0" providerId="ADAL" clId="{31870DF2-F76B-4AB9-A43A-013229E38F8D}" dt="2024-02-20T17:53:37.095" v="675" actId="14100"/>
          <ac:picMkLst>
            <pc:docMk/>
            <pc:sldMk cId="2208561942" sldId="695"/>
            <ac:picMk id="6" creationId="{13AB2475-ED1D-4409-CB35-02334C3A66EB}"/>
          </ac:picMkLst>
        </pc:picChg>
      </pc:sldChg>
      <pc:sldChg chg="add del">
        <pc:chgData name="Info | China Nature" userId="f9200b0a-4904-45bc-8808-4d41e33e84f0" providerId="ADAL" clId="{31870DF2-F76B-4AB9-A43A-013229E38F8D}" dt="2024-02-20T17:18:38.019" v="592" actId="2696"/>
        <pc:sldMkLst>
          <pc:docMk/>
          <pc:sldMk cId="4215462822" sldId="695"/>
        </pc:sldMkLst>
      </pc:sldChg>
      <pc:sldChg chg="addSp delSp modSp add del mod ord">
        <pc:chgData name="Info | China Nature" userId="f9200b0a-4904-45bc-8808-4d41e33e84f0" providerId="ADAL" clId="{31870DF2-F76B-4AB9-A43A-013229E38F8D}" dt="2024-02-21T12:58:31.241" v="2180" actId="2696"/>
        <pc:sldMkLst>
          <pc:docMk/>
          <pc:sldMk cId="1176186772" sldId="696"/>
        </pc:sldMkLst>
        <pc:spChg chg="mod">
          <ac:chgData name="Info | China Nature" userId="f9200b0a-4904-45bc-8808-4d41e33e84f0" providerId="ADAL" clId="{31870DF2-F76B-4AB9-A43A-013229E38F8D}" dt="2024-02-20T17:16:11.974" v="291" actId="6549"/>
          <ac:spMkLst>
            <pc:docMk/>
            <pc:sldMk cId="1176186772" sldId="696"/>
            <ac:spMk id="2" creationId="{9BFED9AF-9B06-D93B-2CB3-8CBA652E87A2}"/>
          </ac:spMkLst>
        </pc:spChg>
        <pc:spChg chg="add mod">
          <ac:chgData name="Info | China Nature" userId="f9200b0a-4904-45bc-8808-4d41e33e84f0" providerId="ADAL" clId="{31870DF2-F76B-4AB9-A43A-013229E38F8D}" dt="2024-02-20T17:18:12.858" v="590" actId="20577"/>
          <ac:spMkLst>
            <pc:docMk/>
            <pc:sldMk cId="1176186772" sldId="696"/>
            <ac:spMk id="7" creationId="{1E53ADA2-B1B6-43B4-1414-51C56D9CAB63}"/>
          </ac:spMkLst>
        </pc:spChg>
        <pc:picChg chg="del">
          <ac:chgData name="Info | China Nature" userId="f9200b0a-4904-45bc-8808-4d41e33e84f0" providerId="ADAL" clId="{31870DF2-F76B-4AB9-A43A-013229E38F8D}" dt="2024-02-20T17:15:53.587" v="243" actId="21"/>
          <ac:picMkLst>
            <pc:docMk/>
            <pc:sldMk cId="1176186772" sldId="696"/>
            <ac:picMk id="6" creationId="{7186BA5B-D584-C3E8-5687-9F77D3D6FA9E}"/>
          </ac:picMkLst>
        </pc:picChg>
      </pc:sldChg>
      <pc:sldChg chg="add">
        <pc:chgData name="Info | China Nature" userId="f9200b0a-4904-45bc-8808-4d41e33e84f0" providerId="ADAL" clId="{31870DF2-F76B-4AB9-A43A-013229E38F8D}" dt="2024-02-20T17:29:53.706" v="620"/>
        <pc:sldMkLst>
          <pc:docMk/>
          <pc:sldMk cId="1378692959" sldId="697"/>
        </pc:sldMkLst>
      </pc:sldChg>
      <pc:sldChg chg="modSp add del mod">
        <pc:chgData name="Info | China Nature" userId="f9200b0a-4904-45bc-8808-4d41e33e84f0" providerId="ADAL" clId="{31870DF2-F76B-4AB9-A43A-013229E38F8D}" dt="2024-02-20T17:20:51.485" v="595" actId="2696"/>
        <pc:sldMkLst>
          <pc:docMk/>
          <pc:sldMk cId="1635788518" sldId="697"/>
        </pc:sldMkLst>
        <pc:spChg chg="mod">
          <ac:chgData name="Info | China Nature" userId="f9200b0a-4904-45bc-8808-4d41e33e84f0" providerId="ADAL" clId="{31870DF2-F76B-4AB9-A43A-013229E38F8D}" dt="2024-02-20T17:20:38.264" v="593" actId="6549"/>
          <ac:spMkLst>
            <pc:docMk/>
            <pc:sldMk cId="1635788518" sldId="697"/>
            <ac:spMk id="2" creationId="{EF6C457A-20C6-45D2-5388-DD4A27229B5B}"/>
          </ac:spMkLst>
        </pc:spChg>
      </pc:sldChg>
      <pc:sldChg chg="add">
        <pc:chgData name="Info | China Nature" userId="f9200b0a-4904-45bc-8808-4d41e33e84f0" providerId="ADAL" clId="{31870DF2-F76B-4AB9-A43A-013229E38F8D}" dt="2024-02-20T17:30:40.215" v="621"/>
        <pc:sldMkLst>
          <pc:docMk/>
          <pc:sldMk cId="1209347058" sldId="699"/>
        </pc:sldMkLst>
      </pc:sldChg>
      <pc:sldChg chg="add">
        <pc:chgData name="Info | China Nature" userId="f9200b0a-4904-45bc-8808-4d41e33e84f0" providerId="ADAL" clId="{31870DF2-F76B-4AB9-A43A-013229E38F8D}" dt="2024-02-20T17:34:43.334" v="640"/>
        <pc:sldMkLst>
          <pc:docMk/>
          <pc:sldMk cId="2821973543" sldId="701"/>
        </pc:sldMkLst>
      </pc:sldChg>
      <pc:sldChg chg="add">
        <pc:chgData name="Info | China Nature" userId="f9200b0a-4904-45bc-8808-4d41e33e84f0" providerId="ADAL" clId="{31870DF2-F76B-4AB9-A43A-013229E38F8D}" dt="2024-02-20T17:35:11.561" v="641"/>
        <pc:sldMkLst>
          <pc:docMk/>
          <pc:sldMk cId="3210277426" sldId="702"/>
        </pc:sldMkLst>
      </pc:sldChg>
      <pc:sldChg chg="add">
        <pc:chgData name="Info | China Nature" userId="f9200b0a-4904-45bc-8808-4d41e33e84f0" providerId="ADAL" clId="{31870DF2-F76B-4AB9-A43A-013229E38F8D}" dt="2024-02-20T17:35:44.988" v="642"/>
        <pc:sldMkLst>
          <pc:docMk/>
          <pc:sldMk cId="1175966290" sldId="703"/>
        </pc:sldMkLst>
      </pc:sldChg>
      <pc:sldChg chg="add">
        <pc:chgData name="Info | China Nature" userId="f9200b0a-4904-45bc-8808-4d41e33e84f0" providerId="ADAL" clId="{31870DF2-F76B-4AB9-A43A-013229E38F8D}" dt="2024-02-20T17:36:15.118" v="643"/>
        <pc:sldMkLst>
          <pc:docMk/>
          <pc:sldMk cId="1369793564" sldId="704"/>
        </pc:sldMkLst>
      </pc:sldChg>
      <pc:sldChg chg="add">
        <pc:chgData name="Info | China Nature" userId="f9200b0a-4904-45bc-8808-4d41e33e84f0" providerId="ADAL" clId="{31870DF2-F76B-4AB9-A43A-013229E38F8D}" dt="2024-02-20T17:36:45.824" v="644"/>
        <pc:sldMkLst>
          <pc:docMk/>
          <pc:sldMk cId="4114068386" sldId="705"/>
        </pc:sldMkLst>
      </pc:sldChg>
      <pc:sldChg chg="add">
        <pc:chgData name="Info | China Nature" userId="f9200b0a-4904-45bc-8808-4d41e33e84f0" providerId="ADAL" clId="{31870DF2-F76B-4AB9-A43A-013229E38F8D}" dt="2024-02-20T17:37:18.675" v="645"/>
        <pc:sldMkLst>
          <pc:docMk/>
          <pc:sldMk cId="2885909958" sldId="706"/>
        </pc:sldMkLst>
      </pc:sldChg>
      <pc:sldChg chg="add">
        <pc:chgData name="Info | China Nature" userId="f9200b0a-4904-45bc-8808-4d41e33e84f0" providerId="ADAL" clId="{31870DF2-F76B-4AB9-A43A-013229E38F8D}" dt="2024-02-20T17:37:48.549" v="646"/>
        <pc:sldMkLst>
          <pc:docMk/>
          <pc:sldMk cId="2172988954" sldId="707"/>
        </pc:sldMkLst>
      </pc:sldChg>
      <pc:sldChg chg="add">
        <pc:chgData name="Info | China Nature" userId="f9200b0a-4904-45bc-8808-4d41e33e84f0" providerId="ADAL" clId="{31870DF2-F76B-4AB9-A43A-013229E38F8D}" dt="2024-02-20T17:38:19.521" v="647"/>
        <pc:sldMkLst>
          <pc:docMk/>
          <pc:sldMk cId="1591441377" sldId="708"/>
        </pc:sldMkLst>
      </pc:sldChg>
      <pc:sldChg chg="add">
        <pc:chgData name="Info | China Nature" userId="f9200b0a-4904-45bc-8808-4d41e33e84f0" providerId="ADAL" clId="{31870DF2-F76B-4AB9-A43A-013229E38F8D}" dt="2024-02-20T17:31:16.648" v="622"/>
        <pc:sldMkLst>
          <pc:docMk/>
          <pc:sldMk cId="375696950" sldId="711"/>
        </pc:sldMkLst>
      </pc:sldChg>
      <pc:sldChg chg="add">
        <pc:chgData name="Info | China Nature" userId="f9200b0a-4904-45bc-8808-4d41e33e84f0" providerId="ADAL" clId="{31870DF2-F76B-4AB9-A43A-013229E38F8D}" dt="2024-02-20T17:20:42.910" v="594"/>
        <pc:sldMkLst>
          <pc:docMk/>
          <pc:sldMk cId="3916747804" sldId="713"/>
        </pc:sldMkLst>
      </pc:sldChg>
      <pc:sldChg chg="add">
        <pc:chgData name="Info | China Nature" userId="f9200b0a-4904-45bc-8808-4d41e33e84f0" providerId="ADAL" clId="{31870DF2-F76B-4AB9-A43A-013229E38F8D}" dt="2024-02-20T17:32:14.585" v="628"/>
        <pc:sldMkLst>
          <pc:docMk/>
          <pc:sldMk cId="117869833" sldId="714"/>
        </pc:sldMkLst>
      </pc:sldChg>
      <pc:sldChg chg="add">
        <pc:chgData name="Info | China Nature" userId="f9200b0a-4904-45bc-8808-4d41e33e84f0" providerId="ADAL" clId="{31870DF2-F76B-4AB9-A43A-013229E38F8D}" dt="2024-02-20T17:32:58.736" v="631"/>
        <pc:sldMkLst>
          <pc:docMk/>
          <pc:sldMk cId="3247423753" sldId="715"/>
        </pc:sldMkLst>
      </pc:sldChg>
      <pc:sldChg chg="add">
        <pc:chgData name="Info | China Nature" userId="f9200b0a-4904-45bc-8808-4d41e33e84f0" providerId="ADAL" clId="{31870DF2-F76B-4AB9-A43A-013229E38F8D}" dt="2024-02-20T17:33:29.308" v="633"/>
        <pc:sldMkLst>
          <pc:docMk/>
          <pc:sldMk cId="4061731841" sldId="716"/>
        </pc:sldMkLst>
      </pc:sldChg>
      <pc:sldChg chg="add">
        <pc:chgData name="Info | China Nature" userId="f9200b0a-4904-45bc-8808-4d41e33e84f0" providerId="ADAL" clId="{31870DF2-F76B-4AB9-A43A-013229E38F8D}" dt="2024-02-20T17:33:59.244" v="635"/>
        <pc:sldMkLst>
          <pc:docMk/>
          <pc:sldMk cId="903629999" sldId="717"/>
        </pc:sldMkLst>
      </pc:sldChg>
      <pc:sldChg chg="addSp delSp modSp new del mod">
        <pc:chgData name="Info | China Nature" userId="f9200b0a-4904-45bc-8808-4d41e33e84f0" providerId="ADAL" clId="{31870DF2-F76B-4AB9-A43A-013229E38F8D}" dt="2024-02-21T11:05:44.007" v="726" actId="2696"/>
        <pc:sldMkLst>
          <pc:docMk/>
          <pc:sldMk cId="3867500253" sldId="718"/>
        </pc:sldMkLst>
        <pc:spChg chg="mod">
          <ac:chgData name="Info | China Nature" userId="f9200b0a-4904-45bc-8808-4d41e33e84f0" providerId="ADAL" clId="{31870DF2-F76B-4AB9-A43A-013229E38F8D}" dt="2024-02-21T11:04:19.362" v="715" actId="255"/>
          <ac:spMkLst>
            <pc:docMk/>
            <pc:sldMk cId="3867500253" sldId="718"/>
            <ac:spMk id="2" creationId="{31DE4F9E-52B9-5A09-83E7-B66B16787759}"/>
          </ac:spMkLst>
        </pc:spChg>
        <pc:spChg chg="add del">
          <ac:chgData name="Info | China Nature" userId="f9200b0a-4904-45bc-8808-4d41e33e84f0" providerId="ADAL" clId="{31870DF2-F76B-4AB9-A43A-013229E38F8D}" dt="2024-02-21T11:02:28.461" v="685"/>
          <ac:spMkLst>
            <pc:docMk/>
            <pc:sldMk cId="3867500253" sldId="718"/>
            <ac:spMk id="3" creationId="{A484E02D-E56D-FB84-A2B4-5D2280C64E4C}"/>
          </ac:spMkLst>
        </pc:spChg>
        <pc:picChg chg="add mod">
          <ac:chgData name="Info | China Nature" userId="f9200b0a-4904-45bc-8808-4d41e33e84f0" providerId="ADAL" clId="{31870DF2-F76B-4AB9-A43A-013229E38F8D}" dt="2024-02-21T11:02:12.376" v="684"/>
          <ac:picMkLst>
            <pc:docMk/>
            <pc:sldMk cId="3867500253" sldId="718"/>
            <ac:picMk id="5" creationId="{B3C0510F-A145-56C4-8A92-31606C882EBF}"/>
          </ac:picMkLst>
        </pc:picChg>
        <pc:picChg chg="add mod">
          <ac:chgData name="Info | China Nature" userId="f9200b0a-4904-45bc-8808-4d41e33e84f0" providerId="ADAL" clId="{31870DF2-F76B-4AB9-A43A-013229E38F8D}" dt="2024-02-21T11:04:34.779" v="716" actId="14100"/>
          <ac:picMkLst>
            <pc:docMk/>
            <pc:sldMk cId="3867500253" sldId="718"/>
            <ac:picMk id="6" creationId="{2A45D504-2F6E-7CBF-2327-5FC09F578432}"/>
          </ac:picMkLst>
        </pc:picChg>
      </pc:sldChg>
      <pc:sldChg chg="addSp delSp modSp new del mod">
        <pc:chgData name="Info | China Nature" userId="f9200b0a-4904-45bc-8808-4d41e33e84f0" providerId="ADAL" clId="{31870DF2-F76B-4AB9-A43A-013229E38F8D}" dt="2024-02-21T11:10:47.016" v="728" actId="2696"/>
        <pc:sldMkLst>
          <pc:docMk/>
          <pc:sldMk cId="3108941373" sldId="719"/>
        </pc:sldMkLst>
        <pc:spChg chg="del">
          <ac:chgData name="Info | China Nature" userId="f9200b0a-4904-45bc-8808-4d41e33e84f0" providerId="ADAL" clId="{31870DF2-F76B-4AB9-A43A-013229E38F8D}" dt="2024-02-21T11:05:09.426" v="718"/>
          <ac:spMkLst>
            <pc:docMk/>
            <pc:sldMk cId="3108941373" sldId="719"/>
            <ac:spMk id="3" creationId="{78DDE574-6013-8590-DDAC-EEAE9190AA96}"/>
          </ac:spMkLst>
        </pc:spChg>
        <pc:picChg chg="add mod">
          <ac:chgData name="Info | China Nature" userId="f9200b0a-4904-45bc-8808-4d41e33e84f0" providerId="ADAL" clId="{31870DF2-F76B-4AB9-A43A-013229E38F8D}" dt="2024-02-21T11:05:31.531" v="725" actId="14100"/>
          <ac:picMkLst>
            <pc:docMk/>
            <pc:sldMk cId="3108941373" sldId="719"/>
            <ac:picMk id="5" creationId="{0924BF4E-8476-B8B9-A9AF-97C2432ABCE4}"/>
          </ac:picMkLst>
        </pc:picChg>
      </pc:sldChg>
      <pc:sldChg chg="addSp modSp new mod">
        <pc:chgData name="Info | China Nature" userId="f9200b0a-4904-45bc-8808-4d41e33e84f0" providerId="ADAL" clId="{31870DF2-F76B-4AB9-A43A-013229E38F8D}" dt="2024-02-21T12:55:17.203" v="2160" actId="20577"/>
        <pc:sldMkLst>
          <pc:docMk/>
          <pc:sldMk cId="3098494175" sldId="720"/>
        </pc:sldMkLst>
        <pc:spChg chg="mod">
          <ac:chgData name="Info | China Nature" userId="f9200b0a-4904-45bc-8808-4d41e33e84f0" providerId="ADAL" clId="{31870DF2-F76B-4AB9-A43A-013229E38F8D}" dt="2024-02-21T12:53:16.485" v="2050" actId="122"/>
          <ac:spMkLst>
            <pc:docMk/>
            <pc:sldMk cId="3098494175" sldId="720"/>
            <ac:spMk id="2" creationId="{F45D4681-123E-B4C2-0F6E-B2AAB7AECCD1}"/>
          </ac:spMkLst>
        </pc:spChg>
        <pc:spChg chg="mod">
          <ac:chgData name="Info | China Nature" userId="f9200b0a-4904-45bc-8808-4d41e33e84f0" providerId="ADAL" clId="{31870DF2-F76B-4AB9-A43A-013229E38F8D}" dt="2024-02-21T12:55:17.203" v="2160" actId="20577"/>
          <ac:spMkLst>
            <pc:docMk/>
            <pc:sldMk cId="3098494175" sldId="720"/>
            <ac:spMk id="3" creationId="{99B30127-1556-69A9-CD3D-C8AD5970C645}"/>
          </ac:spMkLst>
        </pc:spChg>
        <pc:picChg chg="add mod">
          <ac:chgData name="Info | China Nature" userId="f9200b0a-4904-45bc-8808-4d41e33e84f0" providerId="ADAL" clId="{31870DF2-F76B-4AB9-A43A-013229E38F8D}" dt="2024-02-21T12:53:00.539" v="2048"/>
          <ac:picMkLst>
            <pc:docMk/>
            <pc:sldMk cId="3098494175" sldId="720"/>
            <ac:picMk id="5" creationId="{9CEC1A15-0244-3430-3FB5-20B0CB24A572}"/>
          </ac:picMkLst>
        </pc:picChg>
      </pc:sldChg>
      <pc:sldChg chg="modSp add del mod">
        <pc:chgData name="Info | China Nature" userId="f9200b0a-4904-45bc-8808-4d41e33e84f0" providerId="ADAL" clId="{31870DF2-F76B-4AB9-A43A-013229E38F8D}" dt="2024-02-21T12:58:46.455" v="2181" actId="2696"/>
        <pc:sldMkLst>
          <pc:docMk/>
          <pc:sldMk cId="904203349" sldId="721"/>
        </pc:sldMkLst>
        <pc:spChg chg="mod">
          <ac:chgData name="Info | China Nature" userId="f9200b0a-4904-45bc-8808-4d41e33e84f0" providerId="ADAL" clId="{31870DF2-F76B-4AB9-A43A-013229E38F8D}" dt="2024-02-21T12:58:09.579" v="2177"/>
          <ac:spMkLst>
            <pc:docMk/>
            <pc:sldMk cId="904203349" sldId="721"/>
            <ac:spMk id="2" creationId="{D6C0280A-39A5-8162-BC8D-5FB3D19617CF}"/>
          </ac:spMkLst>
        </pc:spChg>
        <pc:spChg chg="mod">
          <ac:chgData name="Info | China Nature" userId="f9200b0a-4904-45bc-8808-4d41e33e84f0" providerId="ADAL" clId="{31870DF2-F76B-4AB9-A43A-013229E38F8D}" dt="2024-02-21T12:58:24.699" v="2178" actId="6549"/>
          <ac:spMkLst>
            <pc:docMk/>
            <pc:sldMk cId="904203349" sldId="721"/>
            <ac:spMk id="3" creationId="{4EB48A96-F406-772A-7E26-B6DACABB04BD}"/>
          </ac:spMkLst>
        </pc:spChg>
      </pc:sldChg>
      <pc:sldChg chg="modSp add mod">
        <pc:chgData name="Info | China Nature" userId="f9200b0a-4904-45bc-8808-4d41e33e84f0" providerId="ADAL" clId="{31870DF2-F76B-4AB9-A43A-013229E38F8D}" dt="2024-02-21T13:01:35.236" v="2328" actId="6549"/>
        <pc:sldMkLst>
          <pc:docMk/>
          <pc:sldMk cId="1417283730" sldId="722"/>
        </pc:sldMkLst>
        <pc:spChg chg="mod">
          <ac:chgData name="Info | China Nature" userId="f9200b0a-4904-45bc-8808-4d41e33e84f0" providerId="ADAL" clId="{31870DF2-F76B-4AB9-A43A-013229E38F8D}" dt="2024-02-21T12:58:53.544" v="2182" actId="113"/>
          <ac:spMkLst>
            <pc:docMk/>
            <pc:sldMk cId="1417283730" sldId="722"/>
            <ac:spMk id="2" creationId="{9880D37C-5512-57D8-ED22-D66CBF758675}"/>
          </ac:spMkLst>
        </pc:spChg>
        <pc:spChg chg="mod">
          <ac:chgData name="Info | China Nature" userId="f9200b0a-4904-45bc-8808-4d41e33e84f0" providerId="ADAL" clId="{31870DF2-F76B-4AB9-A43A-013229E38F8D}" dt="2024-02-21T12:58:25.945" v="2179"/>
          <ac:spMkLst>
            <pc:docMk/>
            <pc:sldMk cId="1417283730" sldId="722"/>
            <ac:spMk id="4" creationId="{B45F6F55-C96C-6710-61F5-3F7BDD5BDECF}"/>
          </ac:spMkLst>
        </pc:spChg>
        <pc:spChg chg="mod">
          <ac:chgData name="Info | China Nature" userId="f9200b0a-4904-45bc-8808-4d41e33e84f0" providerId="ADAL" clId="{31870DF2-F76B-4AB9-A43A-013229E38F8D}" dt="2024-02-21T13:01:35.236" v="2328" actId="6549"/>
          <ac:spMkLst>
            <pc:docMk/>
            <pc:sldMk cId="1417283730" sldId="722"/>
            <ac:spMk id="7" creationId="{B6BA0F05-8989-2A67-853E-AFA105046B6C}"/>
          </ac:spMkLst>
        </pc:spChg>
      </pc:sldChg>
      <pc:sldChg chg="modSp mod">
        <pc:chgData name="Info | China Nature" userId="f9200b0a-4904-45bc-8808-4d41e33e84f0" providerId="ADAL" clId="{31870DF2-F76B-4AB9-A43A-013229E38F8D}" dt="2024-02-21T13:22:34.857" v="3098" actId="20577"/>
        <pc:sldMkLst>
          <pc:docMk/>
          <pc:sldMk cId="88947277" sldId="723"/>
        </pc:sldMkLst>
        <pc:spChg chg="mod">
          <ac:chgData name="Info | China Nature" userId="f9200b0a-4904-45bc-8808-4d41e33e84f0" providerId="ADAL" clId="{31870DF2-F76B-4AB9-A43A-013229E38F8D}" dt="2024-02-21T13:22:34.857" v="3098" actId="20577"/>
          <ac:spMkLst>
            <pc:docMk/>
            <pc:sldMk cId="88947277" sldId="723"/>
            <ac:spMk id="11267" creationId="{D139E439-8E21-A1E8-5D27-39E578D4DF7B}"/>
          </ac:spMkLst>
        </pc:spChg>
        <pc:spChg chg="mod">
          <ac:chgData name="Info | China Nature" userId="f9200b0a-4904-45bc-8808-4d41e33e84f0" providerId="ADAL" clId="{31870DF2-F76B-4AB9-A43A-013229E38F8D}" dt="2024-02-21T13:12:25.423" v="2645" actId="6549"/>
          <ac:spMkLst>
            <pc:docMk/>
            <pc:sldMk cId="88947277" sldId="723"/>
            <ac:spMk id="25602" creationId="{D21AD66D-463C-28E1-E33E-3D70D0EC96A3}"/>
          </ac:spMkLst>
        </pc:spChg>
      </pc:sldChg>
    </pc:docChg>
  </pc:docChgLst>
  <pc:docChgLst>
    <pc:chgData clId="Web-{180B938E-5B73-42C4-B007-E85DBFC63CA8}"/>
    <pc:docChg chg="mod">
      <pc:chgData name="" userId="" providerId="" clId="Web-{180B938E-5B73-42C4-B007-E85DBFC63CA8}" dt="2024-02-21T10:29:19.339" v="1"/>
      <pc:docMkLst>
        <pc:docMk/>
      </pc:docMkLst>
      <pc:sldChg chg="modCm">
        <pc:chgData name="" userId="" providerId="" clId="Web-{180B938E-5B73-42C4-B007-E85DBFC63CA8}" dt="2024-02-21T10:29:19.339" v="1"/>
        <pc:sldMkLst>
          <pc:docMk/>
          <pc:sldMk cId="1128818849" sldId="657"/>
        </pc:sldMkLst>
        <pc:extLst>
          <p:ext xmlns:p="http://schemas.openxmlformats.org/presentationml/2006/main" uri="{D6D511B9-2390-475A-947B-AFAB55BFBCF1}">
            <pc226:cmChg xmlns:pc226="http://schemas.microsoft.com/office/powerpoint/2022/06/main/command" chg="">
              <pc226:chgData name="" userId="" providerId="" clId="Web-{180B938E-5B73-42C4-B007-E85DBFC63CA8}" dt="2024-02-21T10:29:19.339" v="1"/>
              <pc2:cmMkLst xmlns:pc2="http://schemas.microsoft.com/office/powerpoint/2019/9/main/command">
                <pc:docMk/>
                <pc:sldMk cId="1128818849" sldId="657"/>
                <pc2:cmMk id="{2EB33185-D5E4-4EB6-A2EB-C5211BD4AAE5}"/>
              </pc2:cmMkLst>
              <pc226:cmRplyChg chg="add">
                <pc226:chgData name="" userId="" providerId="" clId="Web-{180B938E-5B73-42C4-B007-E85DBFC63CA8}" dt="2024-02-21T10:29:19.339" v="1"/>
                <pc2:cmRplyMkLst xmlns:pc2="http://schemas.microsoft.com/office/powerpoint/2019/9/main/command">
                  <pc:docMk/>
                  <pc:sldMk cId="1128818849" sldId="657"/>
                  <pc2:cmMk id="{2EB33185-D5E4-4EB6-A2EB-C5211BD4AAE5}"/>
                  <pc2:cmRplyMk id="{40BE9A09-46C4-409D-9D92-833ABA0796F8}"/>
                </pc2:cmRplyMkLst>
              </pc226:cmRplyChg>
            </pc226:cmChg>
          </p:ext>
        </pc:extLst>
      </pc:sldChg>
    </pc:docChg>
  </pc:docChgLst>
</pc:chgInfo>
</file>

<file path=ppt/comments/modernComment_2B2_28031E0.xml><?xml version="1.0" encoding="utf-8"?>
<p188:cmLst xmlns:a="http://schemas.openxmlformats.org/drawingml/2006/main" xmlns:r="http://schemas.openxmlformats.org/officeDocument/2006/relationships" xmlns:p188="http://schemas.microsoft.com/office/powerpoint/2018/8/main">
  <p188:cm id="{67F8B1E9-B3DB-437C-873F-B91812E37D10}" authorId="{679EBFB5-EA0B-67D5-4AF5-CB1207B04E76}" created="2024-02-21T09:44:29.361">
    <pc:sldMkLst xmlns:pc="http://schemas.microsoft.com/office/powerpoint/2013/main/command">
      <pc:docMk/>
      <pc:sldMk cId="41955808" sldId="690"/>
    </pc:sldMkLst>
    <p188:txBody>
      <a:bodyPr/>
      <a:lstStyle/>
      <a:p>
        <a:r>
          <a:rPr lang="nl-NL"/>
          <a:t>dit is de werking dit moet je eerst uitleggen.</a:t>
        </a:r>
      </a:p>
    </p188:txBody>
  </p188:cm>
</p188:cmLst>
</file>

<file path=ppt/comments/modernComment_25F_975BC2B9.xml><?xml version="1.0" encoding="utf-8"?>
<p188:cmLst xmlns:a="http://schemas.openxmlformats.org/drawingml/2006/main" xmlns:r="http://schemas.openxmlformats.org/officeDocument/2006/relationships" xmlns:p188="http://schemas.microsoft.com/office/powerpoint/2018/8/main">
  <p188:cm id="{9C383172-7D8B-4283-B9D7-8BB00A2D4271}" authorId="{679EBFB5-EA0B-67D5-4AF5-CB1207B04E76}" created="2024-02-21T09:43:54.155">
    <pc:sldMkLst xmlns:pc="http://schemas.microsoft.com/office/powerpoint/2013/main/command">
      <pc:docMk/>
      <pc:sldMk cId="2539373241" sldId="607"/>
    </pc:sldMkLst>
    <p188:txBody>
      <a:bodyPr/>
      <a:lstStyle/>
      <a:p>
        <a:r>
          <a:rPr lang="nl-NL"/>
          <a:t>Meerwaarde van laser/LED acu: moet duidelijker dan dit</a:t>
        </a:r>
      </a:p>
    </p188:txBody>
  </p188:cm>
</p188:cmLst>
</file>

<file path=ppt/comments/modernComment_28B_C3EC0763.xml><?xml version="1.0" encoding="utf-8"?>
<p188:cmLst xmlns:a="http://schemas.openxmlformats.org/drawingml/2006/main" xmlns:r="http://schemas.openxmlformats.org/officeDocument/2006/relationships" xmlns:p188="http://schemas.microsoft.com/office/powerpoint/2018/8/main">
  <p188:cm id="{51C45622-40D6-4427-9281-A882D91ADC19}" authorId="{679EBFB5-EA0B-67D5-4AF5-CB1207B04E76}" created="2024-02-21T09:55:05.318">
    <pc:sldMkLst xmlns:pc="http://schemas.microsoft.com/office/powerpoint/2013/main/command">
      <pc:docMk/>
      <pc:sldMk cId="3287025507" sldId="651"/>
    </pc:sldMkLst>
    <p188:txBody>
      <a:bodyPr/>
      <a:lstStyle/>
      <a:p>
        <a:r>
          <a:rPr lang="nl-NL"/>
          <a:t>ben niet mee</a:t>
        </a:r>
      </a:p>
    </p188:txBody>
  </p188:cm>
</p188:cmLst>
</file>

<file path=ppt/comments/modernComment_28D_A79CB68C.xml><?xml version="1.0" encoding="utf-8"?>
<p188:cmLst xmlns:a="http://schemas.openxmlformats.org/drawingml/2006/main" xmlns:r="http://schemas.openxmlformats.org/officeDocument/2006/relationships" xmlns:p188="http://schemas.microsoft.com/office/powerpoint/2018/8/main">
  <p188:cm id="{ABC6C11E-8966-425D-BE77-6BF4E2BC64B4}" authorId="{679EBFB5-EA0B-67D5-4AF5-CB1207B04E76}" created="2024-02-21T09:58:33.490">
    <pc:sldMkLst xmlns:pc="http://schemas.microsoft.com/office/powerpoint/2013/main/command">
      <pc:docMk/>
      <pc:sldMk cId="2812065420" sldId="653"/>
    </pc:sldMkLst>
    <p188:txBody>
      <a:bodyPr/>
      <a:lstStyle/>
      <a:p>
        <a:r>
          <a:rPr lang="nl-NL"/>
          <a:t>dit heb je hierboven al vermeld</a:t>
        </a:r>
      </a:p>
    </p188:txBody>
  </p188:cm>
</p188:cmLst>
</file>

<file path=ppt/comments/modernComment_139_81CF6243.xml><?xml version="1.0" encoding="utf-8"?>
<p188:cmLst xmlns:a="http://schemas.openxmlformats.org/drawingml/2006/main" xmlns:r="http://schemas.openxmlformats.org/officeDocument/2006/relationships" xmlns:p188="http://schemas.microsoft.com/office/powerpoint/2018/8/main">
  <p188:cm id="{5EF7B944-0B84-4E3B-B15B-30997ACA4729}" authorId="{679EBFB5-EA0B-67D5-4AF5-CB1207B04E76}" created="2024-02-21T09:59:39.183">
    <pc:sldMkLst xmlns:pc="http://schemas.microsoft.com/office/powerpoint/2013/main/command">
      <pc:docMk/>
      <pc:sldMk cId="2177851971" sldId="313"/>
    </pc:sldMkLst>
    <p188:replyLst>
      <p188:reply id="{259F3C2D-BA98-4DA1-B95E-9F863C0E9F62}" authorId="{679EBFB5-EA0B-67D5-4AF5-CB1207B04E76}" created="2024-02-21T09:59:45.497">
        <p188:txBody>
          <a:bodyPr/>
          <a:lstStyle/>
          <a:p>
            <a:r>
              <a:rPr lang="nl-NL"/>
              <a:t>wat is coherente overlap?</a:t>
            </a:r>
          </a:p>
        </p188:txBody>
      </p188:reply>
      <p188:reply id="{FF21C277-838D-4369-92BA-A5F8ABA94EB2}" authorId="{679EBFB5-EA0B-67D5-4AF5-CB1207B04E76}" created="2024-02-21T10:00:55.267">
        <p188:txBody>
          <a:bodyPr/>
          <a:lstStyle/>
          <a:p>
            <a:r>
              <a:rPr lang="nl-NL"/>
              <a:t>dan op het einde: we hebben geen coherente overlap nodig , niet duidelijk wat je nu bedoeld</a:t>
            </a:r>
          </a:p>
        </p188:txBody>
      </p188:reply>
    </p188:replyLst>
    <p188:txBody>
      <a:bodyPr/>
      <a:lstStyle/>
      <a:p>
        <a:r>
          <a:rPr lang="nl-NL"/>
          <a:t>waarom is het belangrijk dat er geen coherente overlap is?</a:t>
        </a:r>
      </a:p>
    </p188:txBody>
  </p188:cm>
</p188:cmLst>
</file>

<file path=ppt/comments/modernComment_234_DB90E1EF.xml><?xml version="1.0" encoding="utf-8"?>
<p188:cmLst xmlns:a="http://schemas.openxmlformats.org/drawingml/2006/main" xmlns:r="http://schemas.openxmlformats.org/officeDocument/2006/relationships" xmlns:p188="http://schemas.microsoft.com/office/powerpoint/2018/8/main">
  <p188:cm id="{9B83961B-A103-4AC2-9AC1-C1BAA2D5E85F}" authorId="{679EBFB5-EA0B-67D5-4AF5-CB1207B04E76}" created="2024-02-21T10:01:28.020">
    <pc:sldMkLst xmlns:pc="http://schemas.microsoft.com/office/powerpoint/2013/main/command">
      <pc:docMk/>
      <pc:sldMk cId="3683705327" sldId="564"/>
    </pc:sldMkLst>
    <p188:txBody>
      <a:bodyPr/>
      <a:lstStyle/>
      <a:p>
        <a:r>
          <a:rPr lang="nl-NL"/>
          <a:t>klopt niet: LED mag niet op ogen schijnen, zie handleiding ACULED</a:t>
        </a:r>
      </a:p>
    </p188:txBody>
  </p188:cm>
</p188:cmLst>
</file>

<file path=ppt/comments/modernComment_289_2A27B004.xml><?xml version="1.0" encoding="utf-8"?>
<p188:cmLst xmlns:a="http://schemas.openxmlformats.org/drawingml/2006/main" xmlns:r="http://schemas.openxmlformats.org/officeDocument/2006/relationships" xmlns:p188="http://schemas.microsoft.com/office/powerpoint/2018/8/main">
  <p188:cm id="{1567C7F9-7EBB-43A6-AC09-AB8A1642F409}" authorId="{679EBFB5-EA0B-67D5-4AF5-CB1207B04E76}" created="2024-02-21T09:55:39.992">
    <pc:sldMkLst xmlns:pc="http://schemas.microsoft.com/office/powerpoint/2013/main/command">
      <pc:docMk/>
      <pc:sldMk cId="707244036" sldId="649"/>
    </pc:sldMkLst>
    <p188:txBody>
      <a:bodyPr/>
      <a:lstStyle/>
      <a:p>
        <a:r>
          <a:rPr lang="nl-NL"/>
          <a:t>welke meerwaarde is dat voor gebruikers om deze gedetailleerde info te weten? schrappen</a:t>
        </a:r>
      </a:p>
    </p188:txBody>
  </p188:cm>
</p188:cmLst>
</file>

<file path=ppt/comments/modernComment_290_E4A4D52B.xml><?xml version="1.0" encoding="utf-8"?>
<p188:cmLst xmlns:a="http://schemas.openxmlformats.org/drawingml/2006/main" xmlns:r="http://schemas.openxmlformats.org/officeDocument/2006/relationships" xmlns:p188="http://schemas.microsoft.com/office/powerpoint/2018/8/main">
  <p188:cm id="{D5F9C23A-8BE4-4B1E-B615-7F7BEEF5C39D}" authorId="{679EBFB5-EA0B-67D5-4AF5-CB1207B04E76}" created="2024-02-21T09:56:57.889">
    <pc:sldMkLst xmlns:pc="http://schemas.microsoft.com/office/powerpoint/2013/main/command">
      <pc:docMk/>
      <pc:sldMk cId="3836007723" sldId="656"/>
    </pc:sldMkLst>
    <p188:replyLst>
      <p188:reply id="{DE8F4D14-5103-4198-936A-1DCDB5EDDF8D}" authorId="{679EBFB5-EA0B-67D5-4AF5-CB1207B04E76}" created="2024-02-21T09:58:18.255">
        <p188:txBody>
          <a:bodyPr/>
          <a:lstStyle/>
          <a:p>
            <a:r>
              <a:rPr lang="nl-NL"/>
              <a:t>je zegt teveel, </a:t>
            </a:r>
          </a:p>
        </p188:txBody>
      </p188:reply>
    </p188:replyLst>
    <p188:txBody>
      <a:bodyPr/>
      <a:lstStyle/>
      <a:p>
        <a:r>
          <a:rPr lang="nl-NL"/>
          <a:t>als je een concept benoemt 'interferentie' leg het dan uit ofwel laag je het weg</a:t>
        </a:r>
      </a:p>
    </p188:txBody>
  </p188:cm>
</p188:cmLst>
</file>

<file path=ppt/comments/modernComment_291_434868A1.xml><?xml version="1.0" encoding="utf-8"?>
<p188:cmLst xmlns:a="http://schemas.openxmlformats.org/drawingml/2006/main" xmlns:r="http://schemas.openxmlformats.org/officeDocument/2006/relationships" xmlns:p188="http://schemas.microsoft.com/office/powerpoint/2018/8/main">
  <p188:cm id="{2EB33185-D5E4-4EB6-A2EB-C5211BD4AAE5}" authorId="{679EBFB5-EA0B-67D5-4AF5-CB1207B04E76}" created="2024-02-21T10:08:05.348">
    <pc:sldMkLst xmlns:pc="http://schemas.microsoft.com/office/powerpoint/2013/main/command">
      <pc:docMk/>
      <pc:sldMk cId="1128818849" sldId="657"/>
    </pc:sldMkLst>
    <p188:replyLst>
      <p188:reply id="{40BE9A09-46C4-409D-9D92-833ABA0796F8}" authorId="{1BA2C7F6-D147-BE53-EBA3-B5C80D417F99}" created="2024-02-21T10:29:19.339">
        <p188:txBody>
          <a:bodyPr/>
          <a:lstStyle/>
          <a:p>
            <a:r>
              <a:rPr lang="en-US"/>
              <a:t>toch wel, bij te hoge irradiatie wordt de tijd minimaal (zie power density)</a:t>
            </a:r>
          </a:p>
        </p188:txBody>
      </p188:reply>
    </p188:replyLst>
    <p188:txBody>
      <a:bodyPr/>
      <a:lstStyle/>
      <a:p>
        <a:r>
          <a:rPr lang="nl-NL"/>
          <a:t>irradiatie moet je niet over praten hier. deze slide gaat over behandeltijd !</a:t>
        </a:r>
      </a:p>
    </p188:txBody>
  </p188:cm>
</p188:cmLst>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E788B4-C7FB-4611-A0CD-F3B2BF177BAE}"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80A89210-5EBF-40CA-9F1C-59F99878CDF4}">
      <dgm:prSet/>
      <dgm:spPr/>
      <dgm:t>
        <a:bodyPr/>
        <a:lstStyle/>
        <a:p>
          <a:r>
            <a:rPr lang="nl-NL" b="1" i="0"/>
            <a:t>ATP</a:t>
          </a:r>
          <a:r>
            <a:rPr lang="nl-NL" b="0" i="0"/>
            <a:t> – Adenosinetrifosfaat; een toename van ATP, de belangrijkste energiebron voor de meeste celfuncties, verhoogt het vermogen van de cel om infecties te bestrijden en versnelt het genezingsproces.</a:t>
          </a:r>
          <a:endParaRPr lang="en-US"/>
        </a:p>
      </dgm:t>
    </dgm:pt>
    <dgm:pt modelId="{89A6AE48-3A49-4DD0-8566-E9AA6F5F7871}" type="parTrans" cxnId="{ADBCEF23-124C-4724-8DAB-CE267AC692AF}">
      <dgm:prSet/>
      <dgm:spPr/>
      <dgm:t>
        <a:bodyPr/>
        <a:lstStyle/>
        <a:p>
          <a:endParaRPr lang="en-US"/>
        </a:p>
      </dgm:t>
    </dgm:pt>
    <dgm:pt modelId="{2BA23CB6-1585-4EC7-88DE-31824126A235}" type="sibTrans" cxnId="{ADBCEF23-124C-4724-8DAB-CE267AC692AF}">
      <dgm:prSet/>
      <dgm:spPr/>
      <dgm:t>
        <a:bodyPr/>
        <a:lstStyle/>
        <a:p>
          <a:endParaRPr lang="en-US"/>
        </a:p>
      </dgm:t>
    </dgm:pt>
    <dgm:pt modelId="{7D1DA201-E5FE-4B6A-998C-4C775B927611}">
      <dgm:prSet/>
      <dgm:spPr/>
      <dgm:t>
        <a:bodyPr/>
        <a:lstStyle/>
        <a:p>
          <a:r>
            <a:rPr lang="nl-NL" b="1" i="0"/>
            <a:t>ROS</a:t>
          </a:r>
          <a:r>
            <a:rPr lang="nl-NL" b="0" i="0"/>
            <a:t> – reactieve zuurstofspecies; de modulatie van ROS activeert transcriptiefactoren die een positieve invloed hebben op cellulair herstel en genezing.</a:t>
          </a:r>
          <a:endParaRPr lang="en-US"/>
        </a:p>
      </dgm:t>
    </dgm:pt>
    <dgm:pt modelId="{03BFF325-E587-42B1-A8CA-2683762A8AFA}" type="parTrans" cxnId="{CE9280E9-0CD7-4E76-BB91-01CA8274697D}">
      <dgm:prSet/>
      <dgm:spPr/>
      <dgm:t>
        <a:bodyPr/>
        <a:lstStyle/>
        <a:p>
          <a:endParaRPr lang="en-US"/>
        </a:p>
      </dgm:t>
    </dgm:pt>
    <dgm:pt modelId="{9F54A46B-B7F9-49A4-AAFF-6EFF1AF9E849}" type="sibTrans" cxnId="{CE9280E9-0CD7-4E76-BB91-01CA8274697D}">
      <dgm:prSet/>
      <dgm:spPr/>
      <dgm:t>
        <a:bodyPr/>
        <a:lstStyle/>
        <a:p>
          <a:endParaRPr lang="en-US"/>
        </a:p>
      </dgm:t>
    </dgm:pt>
    <dgm:pt modelId="{2ED17208-8B57-4AB6-830B-17D9D0044E73}">
      <dgm:prSet/>
      <dgm:spPr/>
      <dgm:t>
        <a:bodyPr/>
        <a:lstStyle/>
        <a:p>
          <a:r>
            <a:rPr lang="nl-NL" b="1" i="0"/>
            <a:t>NO</a:t>
          </a:r>
          <a:r>
            <a:rPr lang="nl-NL" b="0" i="0"/>
            <a:t> – Stikstofmonoxide; de afgifte van NO, een krachtige vaatverwijder, verhoogt de bloedsomloop, vermindert ontstekingen en verbetert het transport van zuurstof en immuuncellen door het weefsel.</a:t>
          </a:r>
          <a:endParaRPr lang="en-US"/>
        </a:p>
      </dgm:t>
    </dgm:pt>
    <dgm:pt modelId="{BD07C9DC-F624-486E-8FD3-4308F1CDDC97}" type="parTrans" cxnId="{9E779718-404F-4D5D-855D-058FEB0046E1}">
      <dgm:prSet/>
      <dgm:spPr/>
      <dgm:t>
        <a:bodyPr/>
        <a:lstStyle/>
        <a:p>
          <a:endParaRPr lang="en-US"/>
        </a:p>
      </dgm:t>
    </dgm:pt>
    <dgm:pt modelId="{02850B3C-37C5-4BCA-8ED0-E3291886C34F}" type="sibTrans" cxnId="{9E779718-404F-4D5D-855D-058FEB0046E1}">
      <dgm:prSet/>
      <dgm:spPr/>
      <dgm:t>
        <a:bodyPr/>
        <a:lstStyle/>
        <a:p>
          <a:endParaRPr lang="en-US"/>
        </a:p>
      </dgm:t>
    </dgm:pt>
    <dgm:pt modelId="{318D77C4-B2F5-4CFB-B71F-104C96AE6641}" type="pres">
      <dgm:prSet presAssocID="{42E788B4-C7FB-4611-A0CD-F3B2BF177BAE}" presName="hierChild1" presStyleCnt="0">
        <dgm:presLayoutVars>
          <dgm:chPref val="1"/>
          <dgm:dir/>
          <dgm:animOne val="branch"/>
          <dgm:animLvl val="lvl"/>
          <dgm:resizeHandles/>
        </dgm:presLayoutVars>
      </dgm:prSet>
      <dgm:spPr/>
    </dgm:pt>
    <dgm:pt modelId="{D0430923-3ABA-49A3-B0F2-DF37EAD9A17C}" type="pres">
      <dgm:prSet presAssocID="{80A89210-5EBF-40CA-9F1C-59F99878CDF4}" presName="hierRoot1" presStyleCnt="0"/>
      <dgm:spPr/>
    </dgm:pt>
    <dgm:pt modelId="{6BF29D92-6F44-42A6-8541-B1E36ACA729F}" type="pres">
      <dgm:prSet presAssocID="{80A89210-5EBF-40CA-9F1C-59F99878CDF4}" presName="composite" presStyleCnt="0"/>
      <dgm:spPr/>
    </dgm:pt>
    <dgm:pt modelId="{BE5A515B-197F-4685-9D41-E39A00388990}" type="pres">
      <dgm:prSet presAssocID="{80A89210-5EBF-40CA-9F1C-59F99878CDF4}" presName="background" presStyleLbl="node0" presStyleIdx="0" presStyleCnt="3"/>
      <dgm:spPr/>
    </dgm:pt>
    <dgm:pt modelId="{422CC669-6990-4A84-9DE4-D69BB3E7DD48}" type="pres">
      <dgm:prSet presAssocID="{80A89210-5EBF-40CA-9F1C-59F99878CDF4}" presName="text" presStyleLbl="fgAcc0" presStyleIdx="0" presStyleCnt="3">
        <dgm:presLayoutVars>
          <dgm:chPref val="3"/>
        </dgm:presLayoutVars>
      </dgm:prSet>
      <dgm:spPr/>
    </dgm:pt>
    <dgm:pt modelId="{3666F483-C2E8-4077-A7AB-9D49AF54FAB8}" type="pres">
      <dgm:prSet presAssocID="{80A89210-5EBF-40CA-9F1C-59F99878CDF4}" presName="hierChild2" presStyleCnt="0"/>
      <dgm:spPr/>
    </dgm:pt>
    <dgm:pt modelId="{47C5AD4E-1224-42EF-9EBC-971E0AB51859}" type="pres">
      <dgm:prSet presAssocID="{7D1DA201-E5FE-4B6A-998C-4C775B927611}" presName="hierRoot1" presStyleCnt="0"/>
      <dgm:spPr/>
    </dgm:pt>
    <dgm:pt modelId="{34E0938C-8F19-4924-9C28-BF822B7359EE}" type="pres">
      <dgm:prSet presAssocID="{7D1DA201-E5FE-4B6A-998C-4C775B927611}" presName="composite" presStyleCnt="0"/>
      <dgm:spPr/>
    </dgm:pt>
    <dgm:pt modelId="{925280E3-5BAC-4AB3-B35B-B64F092DF392}" type="pres">
      <dgm:prSet presAssocID="{7D1DA201-E5FE-4B6A-998C-4C775B927611}" presName="background" presStyleLbl="node0" presStyleIdx="1" presStyleCnt="3"/>
      <dgm:spPr/>
    </dgm:pt>
    <dgm:pt modelId="{D019C8EE-D903-49C4-BDB6-FFD456152D9E}" type="pres">
      <dgm:prSet presAssocID="{7D1DA201-E5FE-4B6A-998C-4C775B927611}" presName="text" presStyleLbl="fgAcc0" presStyleIdx="1" presStyleCnt="3">
        <dgm:presLayoutVars>
          <dgm:chPref val="3"/>
        </dgm:presLayoutVars>
      </dgm:prSet>
      <dgm:spPr/>
    </dgm:pt>
    <dgm:pt modelId="{BA19F7AB-8CDC-444A-B306-6ACD693623FC}" type="pres">
      <dgm:prSet presAssocID="{7D1DA201-E5FE-4B6A-998C-4C775B927611}" presName="hierChild2" presStyleCnt="0"/>
      <dgm:spPr/>
    </dgm:pt>
    <dgm:pt modelId="{91B7F4ED-C85B-4BE8-A564-7651FD0B82BC}" type="pres">
      <dgm:prSet presAssocID="{2ED17208-8B57-4AB6-830B-17D9D0044E73}" presName="hierRoot1" presStyleCnt="0"/>
      <dgm:spPr/>
    </dgm:pt>
    <dgm:pt modelId="{4627425A-24F6-4605-AC5F-2E47700C1B5E}" type="pres">
      <dgm:prSet presAssocID="{2ED17208-8B57-4AB6-830B-17D9D0044E73}" presName="composite" presStyleCnt="0"/>
      <dgm:spPr/>
    </dgm:pt>
    <dgm:pt modelId="{6740E0E8-232D-4574-9F7E-F1128D90F4BC}" type="pres">
      <dgm:prSet presAssocID="{2ED17208-8B57-4AB6-830B-17D9D0044E73}" presName="background" presStyleLbl="node0" presStyleIdx="2" presStyleCnt="3"/>
      <dgm:spPr/>
    </dgm:pt>
    <dgm:pt modelId="{70D255C0-5132-486F-A1EB-FA4FBD7C4734}" type="pres">
      <dgm:prSet presAssocID="{2ED17208-8B57-4AB6-830B-17D9D0044E73}" presName="text" presStyleLbl="fgAcc0" presStyleIdx="2" presStyleCnt="3">
        <dgm:presLayoutVars>
          <dgm:chPref val="3"/>
        </dgm:presLayoutVars>
      </dgm:prSet>
      <dgm:spPr/>
    </dgm:pt>
    <dgm:pt modelId="{D7ACDA5C-7569-48F1-BF85-4AFA68314847}" type="pres">
      <dgm:prSet presAssocID="{2ED17208-8B57-4AB6-830B-17D9D0044E73}" presName="hierChild2" presStyleCnt="0"/>
      <dgm:spPr/>
    </dgm:pt>
  </dgm:ptLst>
  <dgm:cxnLst>
    <dgm:cxn modelId="{46504C13-F56E-40DC-9F28-514B676C723F}" type="presOf" srcId="{80A89210-5EBF-40CA-9F1C-59F99878CDF4}" destId="{422CC669-6990-4A84-9DE4-D69BB3E7DD48}" srcOrd="0" destOrd="0" presId="urn:microsoft.com/office/officeart/2005/8/layout/hierarchy1"/>
    <dgm:cxn modelId="{9E779718-404F-4D5D-855D-058FEB0046E1}" srcId="{42E788B4-C7FB-4611-A0CD-F3B2BF177BAE}" destId="{2ED17208-8B57-4AB6-830B-17D9D0044E73}" srcOrd="2" destOrd="0" parTransId="{BD07C9DC-F624-486E-8FD3-4308F1CDDC97}" sibTransId="{02850B3C-37C5-4BCA-8ED0-E3291886C34F}"/>
    <dgm:cxn modelId="{ADBCEF23-124C-4724-8DAB-CE267AC692AF}" srcId="{42E788B4-C7FB-4611-A0CD-F3B2BF177BAE}" destId="{80A89210-5EBF-40CA-9F1C-59F99878CDF4}" srcOrd="0" destOrd="0" parTransId="{89A6AE48-3A49-4DD0-8566-E9AA6F5F7871}" sibTransId="{2BA23CB6-1585-4EC7-88DE-31824126A235}"/>
    <dgm:cxn modelId="{A76DAC34-B168-4782-A67C-E5BC031377E7}" type="presOf" srcId="{42E788B4-C7FB-4611-A0CD-F3B2BF177BAE}" destId="{318D77C4-B2F5-4CFB-B71F-104C96AE6641}" srcOrd="0" destOrd="0" presId="urn:microsoft.com/office/officeart/2005/8/layout/hierarchy1"/>
    <dgm:cxn modelId="{64C0B141-C974-4255-8436-F9F6CA09AD3F}" type="presOf" srcId="{7D1DA201-E5FE-4B6A-998C-4C775B927611}" destId="{D019C8EE-D903-49C4-BDB6-FFD456152D9E}" srcOrd="0" destOrd="0" presId="urn:microsoft.com/office/officeart/2005/8/layout/hierarchy1"/>
    <dgm:cxn modelId="{CE9280E9-0CD7-4E76-BB91-01CA8274697D}" srcId="{42E788B4-C7FB-4611-A0CD-F3B2BF177BAE}" destId="{7D1DA201-E5FE-4B6A-998C-4C775B927611}" srcOrd="1" destOrd="0" parTransId="{03BFF325-E587-42B1-A8CA-2683762A8AFA}" sibTransId="{9F54A46B-B7F9-49A4-AAFF-6EFF1AF9E849}"/>
    <dgm:cxn modelId="{124A22EE-FD64-46AF-82A3-D01E3494BBF2}" type="presOf" srcId="{2ED17208-8B57-4AB6-830B-17D9D0044E73}" destId="{70D255C0-5132-486F-A1EB-FA4FBD7C4734}" srcOrd="0" destOrd="0" presId="urn:microsoft.com/office/officeart/2005/8/layout/hierarchy1"/>
    <dgm:cxn modelId="{42C80572-52DE-47DA-865D-D7E814A81670}" type="presParOf" srcId="{318D77C4-B2F5-4CFB-B71F-104C96AE6641}" destId="{D0430923-3ABA-49A3-B0F2-DF37EAD9A17C}" srcOrd="0" destOrd="0" presId="urn:microsoft.com/office/officeart/2005/8/layout/hierarchy1"/>
    <dgm:cxn modelId="{A5E88660-8B01-456D-89D4-AF71DCAA7E4E}" type="presParOf" srcId="{D0430923-3ABA-49A3-B0F2-DF37EAD9A17C}" destId="{6BF29D92-6F44-42A6-8541-B1E36ACA729F}" srcOrd="0" destOrd="0" presId="urn:microsoft.com/office/officeart/2005/8/layout/hierarchy1"/>
    <dgm:cxn modelId="{91F4E3A8-692C-4A08-8D1E-0AB023350299}" type="presParOf" srcId="{6BF29D92-6F44-42A6-8541-B1E36ACA729F}" destId="{BE5A515B-197F-4685-9D41-E39A00388990}" srcOrd="0" destOrd="0" presId="urn:microsoft.com/office/officeart/2005/8/layout/hierarchy1"/>
    <dgm:cxn modelId="{3F5625A6-DAB3-48F3-8964-3F18B10800E4}" type="presParOf" srcId="{6BF29D92-6F44-42A6-8541-B1E36ACA729F}" destId="{422CC669-6990-4A84-9DE4-D69BB3E7DD48}" srcOrd="1" destOrd="0" presId="urn:microsoft.com/office/officeart/2005/8/layout/hierarchy1"/>
    <dgm:cxn modelId="{6B6806C1-0DE4-4802-8078-048A62285BAB}" type="presParOf" srcId="{D0430923-3ABA-49A3-B0F2-DF37EAD9A17C}" destId="{3666F483-C2E8-4077-A7AB-9D49AF54FAB8}" srcOrd="1" destOrd="0" presId="urn:microsoft.com/office/officeart/2005/8/layout/hierarchy1"/>
    <dgm:cxn modelId="{62F1985E-F2AC-4D13-AAEE-7AF0FEAF9E10}" type="presParOf" srcId="{318D77C4-B2F5-4CFB-B71F-104C96AE6641}" destId="{47C5AD4E-1224-42EF-9EBC-971E0AB51859}" srcOrd="1" destOrd="0" presId="urn:microsoft.com/office/officeart/2005/8/layout/hierarchy1"/>
    <dgm:cxn modelId="{84A38E5D-7250-482B-9F90-EC41B59531B5}" type="presParOf" srcId="{47C5AD4E-1224-42EF-9EBC-971E0AB51859}" destId="{34E0938C-8F19-4924-9C28-BF822B7359EE}" srcOrd="0" destOrd="0" presId="urn:microsoft.com/office/officeart/2005/8/layout/hierarchy1"/>
    <dgm:cxn modelId="{9CDFC24D-9BB7-43C0-802E-DA59ACC009BA}" type="presParOf" srcId="{34E0938C-8F19-4924-9C28-BF822B7359EE}" destId="{925280E3-5BAC-4AB3-B35B-B64F092DF392}" srcOrd="0" destOrd="0" presId="urn:microsoft.com/office/officeart/2005/8/layout/hierarchy1"/>
    <dgm:cxn modelId="{BF051BEF-5B52-4E72-87F6-667E3F6C7C62}" type="presParOf" srcId="{34E0938C-8F19-4924-9C28-BF822B7359EE}" destId="{D019C8EE-D903-49C4-BDB6-FFD456152D9E}" srcOrd="1" destOrd="0" presId="urn:microsoft.com/office/officeart/2005/8/layout/hierarchy1"/>
    <dgm:cxn modelId="{1C5F8E51-D5FE-4B3D-A7A7-354FBD61FDCF}" type="presParOf" srcId="{47C5AD4E-1224-42EF-9EBC-971E0AB51859}" destId="{BA19F7AB-8CDC-444A-B306-6ACD693623FC}" srcOrd="1" destOrd="0" presId="urn:microsoft.com/office/officeart/2005/8/layout/hierarchy1"/>
    <dgm:cxn modelId="{47402D49-3414-4599-A5B7-F4F4B68722B3}" type="presParOf" srcId="{318D77C4-B2F5-4CFB-B71F-104C96AE6641}" destId="{91B7F4ED-C85B-4BE8-A564-7651FD0B82BC}" srcOrd="2" destOrd="0" presId="urn:microsoft.com/office/officeart/2005/8/layout/hierarchy1"/>
    <dgm:cxn modelId="{8940312A-0D1F-4570-A55C-C70ACB1D3AD1}" type="presParOf" srcId="{91B7F4ED-C85B-4BE8-A564-7651FD0B82BC}" destId="{4627425A-24F6-4605-AC5F-2E47700C1B5E}" srcOrd="0" destOrd="0" presId="urn:microsoft.com/office/officeart/2005/8/layout/hierarchy1"/>
    <dgm:cxn modelId="{2C8FAF8C-A39C-41CF-B482-76FA5EF01164}" type="presParOf" srcId="{4627425A-24F6-4605-AC5F-2E47700C1B5E}" destId="{6740E0E8-232D-4574-9F7E-F1128D90F4BC}" srcOrd="0" destOrd="0" presId="urn:microsoft.com/office/officeart/2005/8/layout/hierarchy1"/>
    <dgm:cxn modelId="{2F693F25-4DFE-4379-93F7-2A5C320EB683}" type="presParOf" srcId="{4627425A-24F6-4605-AC5F-2E47700C1B5E}" destId="{70D255C0-5132-486F-A1EB-FA4FBD7C4734}" srcOrd="1" destOrd="0" presId="urn:microsoft.com/office/officeart/2005/8/layout/hierarchy1"/>
    <dgm:cxn modelId="{E586A935-5B9B-43B4-9C17-95531AB9F357}" type="presParOf" srcId="{91B7F4ED-C85B-4BE8-A564-7651FD0B82BC}" destId="{D7ACDA5C-7569-48F1-BF85-4AFA6831484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F8A05A-DD74-4F80-BC13-B9F4C076E73B}"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28EA11C-1969-41E3-BD3D-E601C7D0B0F7}">
      <dgm:prSet/>
      <dgm:spPr/>
      <dgm:t>
        <a:bodyPr/>
        <a:lstStyle/>
        <a:p>
          <a:r>
            <a:rPr lang="en-US"/>
            <a:t>Bij rood en infrarode irradiatie is de meervoudige verstrooing het grootst en de penetratie diepte relatief groot</a:t>
          </a:r>
        </a:p>
      </dgm:t>
    </dgm:pt>
    <dgm:pt modelId="{F8F5F767-8465-43AF-BCD5-348F23A4A9A5}" type="parTrans" cxnId="{F43F75ED-1901-4357-838D-C555DF867FAA}">
      <dgm:prSet/>
      <dgm:spPr/>
      <dgm:t>
        <a:bodyPr/>
        <a:lstStyle/>
        <a:p>
          <a:endParaRPr lang="en-US"/>
        </a:p>
      </dgm:t>
    </dgm:pt>
    <dgm:pt modelId="{D4DD8DE0-F800-472F-BE5F-C3CBEEDED1D5}" type="sibTrans" cxnId="{F43F75ED-1901-4357-838D-C555DF867FAA}">
      <dgm:prSet/>
      <dgm:spPr/>
      <dgm:t>
        <a:bodyPr/>
        <a:lstStyle/>
        <a:p>
          <a:endParaRPr lang="en-US"/>
        </a:p>
      </dgm:t>
    </dgm:pt>
    <dgm:pt modelId="{37BA1931-A0F2-4BBC-9596-C202B0AE489D}">
      <dgm:prSet/>
      <dgm:spPr/>
      <dgm:t>
        <a:bodyPr/>
        <a:lstStyle/>
        <a:p>
          <a:r>
            <a:rPr lang="en-US"/>
            <a:t>Bij blauwe irradiatie is de enkelvoudige verstrooing dominant en de penetratie diepte relatief klein</a:t>
          </a:r>
        </a:p>
      </dgm:t>
    </dgm:pt>
    <dgm:pt modelId="{20C13DDB-B588-47FA-B855-D7CDE979F0A7}" type="parTrans" cxnId="{5B66D7E6-451B-41A2-B597-832A636D8360}">
      <dgm:prSet/>
      <dgm:spPr/>
      <dgm:t>
        <a:bodyPr/>
        <a:lstStyle/>
        <a:p>
          <a:endParaRPr lang="en-US"/>
        </a:p>
      </dgm:t>
    </dgm:pt>
    <dgm:pt modelId="{0F745965-A8F2-475B-9FB0-5AD27900B8A3}" type="sibTrans" cxnId="{5B66D7E6-451B-41A2-B597-832A636D8360}">
      <dgm:prSet/>
      <dgm:spPr/>
      <dgm:t>
        <a:bodyPr/>
        <a:lstStyle/>
        <a:p>
          <a:endParaRPr lang="en-US"/>
        </a:p>
      </dgm:t>
    </dgm:pt>
    <dgm:pt modelId="{B25DB0C1-2EAE-494C-A39E-0182D4119BEF}">
      <dgm:prSet/>
      <dgm:spPr/>
      <dgm:t>
        <a:bodyPr/>
        <a:lstStyle/>
        <a:p>
          <a:r>
            <a:rPr lang="en-US"/>
            <a:t>Verstrooiing verandert de primaire licht eigenschappen en vernietigt de coherentie en vermindert de effecten van laser</a:t>
          </a:r>
        </a:p>
      </dgm:t>
    </dgm:pt>
    <dgm:pt modelId="{26528F0E-57A2-4640-8F1B-99D23B27736C}" type="parTrans" cxnId="{1425496A-9D09-45CB-A6D0-5EE0CA573C5B}">
      <dgm:prSet/>
      <dgm:spPr/>
      <dgm:t>
        <a:bodyPr/>
        <a:lstStyle/>
        <a:p>
          <a:endParaRPr lang="en-US"/>
        </a:p>
      </dgm:t>
    </dgm:pt>
    <dgm:pt modelId="{BBDC70E3-9B2D-47E2-A5D3-AE848A88586E}" type="sibTrans" cxnId="{1425496A-9D09-45CB-A6D0-5EE0CA573C5B}">
      <dgm:prSet/>
      <dgm:spPr/>
      <dgm:t>
        <a:bodyPr/>
        <a:lstStyle/>
        <a:p>
          <a:endParaRPr lang="en-US"/>
        </a:p>
      </dgm:t>
    </dgm:pt>
    <dgm:pt modelId="{4AC5DB09-49D1-4E4F-9729-79E610B676FE}" type="pres">
      <dgm:prSet presAssocID="{C0F8A05A-DD74-4F80-BC13-B9F4C076E73B}" presName="linear" presStyleCnt="0">
        <dgm:presLayoutVars>
          <dgm:animLvl val="lvl"/>
          <dgm:resizeHandles val="exact"/>
        </dgm:presLayoutVars>
      </dgm:prSet>
      <dgm:spPr/>
    </dgm:pt>
    <dgm:pt modelId="{B63F77FF-5EF3-497E-B8C3-C1EFFC1B0871}" type="pres">
      <dgm:prSet presAssocID="{228EA11C-1969-41E3-BD3D-E601C7D0B0F7}" presName="parentText" presStyleLbl="node1" presStyleIdx="0" presStyleCnt="3">
        <dgm:presLayoutVars>
          <dgm:chMax val="0"/>
          <dgm:bulletEnabled val="1"/>
        </dgm:presLayoutVars>
      </dgm:prSet>
      <dgm:spPr/>
    </dgm:pt>
    <dgm:pt modelId="{AE38D2D9-3513-4A77-95A6-7669437C08D7}" type="pres">
      <dgm:prSet presAssocID="{D4DD8DE0-F800-472F-BE5F-C3CBEEDED1D5}" presName="spacer" presStyleCnt="0"/>
      <dgm:spPr/>
    </dgm:pt>
    <dgm:pt modelId="{C5B8E23A-3BE5-4CD3-B991-097BB1D51921}" type="pres">
      <dgm:prSet presAssocID="{37BA1931-A0F2-4BBC-9596-C202B0AE489D}" presName="parentText" presStyleLbl="node1" presStyleIdx="1" presStyleCnt="3">
        <dgm:presLayoutVars>
          <dgm:chMax val="0"/>
          <dgm:bulletEnabled val="1"/>
        </dgm:presLayoutVars>
      </dgm:prSet>
      <dgm:spPr/>
    </dgm:pt>
    <dgm:pt modelId="{5C4FA286-05DC-4A1F-AA3A-1F5F689E12D1}" type="pres">
      <dgm:prSet presAssocID="{0F745965-A8F2-475B-9FB0-5AD27900B8A3}" presName="spacer" presStyleCnt="0"/>
      <dgm:spPr/>
    </dgm:pt>
    <dgm:pt modelId="{F01C9A9B-1B89-486E-AE38-E70254775845}" type="pres">
      <dgm:prSet presAssocID="{B25DB0C1-2EAE-494C-A39E-0182D4119BEF}" presName="parentText" presStyleLbl="node1" presStyleIdx="2" presStyleCnt="3">
        <dgm:presLayoutVars>
          <dgm:chMax val="0"/>
          <dgm:bulletEnabled val="1"/>
        </dgm:presLayoutVars>
      </dgm:prSet>
      <dgm:spPr/>
    </dgm:pt>
  </dgm:ptLst>
  <dgm:cxnLst>
    <dgm:cxn modelId="{05DDFD34-6DE7-4A67-981D-2E1B6D682464}" type="presOf" srcId="{C0F8A05A-DD74-4F80-BC13-B9F4C076E73B}" destId="{4AC5DB09-49D1-4E4F-9729-79E610B676FE}" srcOrd="0" destOrd="0" presId="urn:microsoft.com/office/officeart/2005/8/layout/vList2"/>
    <dgm:cxn modelId="{797A9A42-D4E0-4909-B221-EED22DE30DB3}" type="presOf" srcId="{B25DB0C1-2EAE-494C-A39E-0182D4119BEF}" destId="{F01C9A9B-1B89-486E-AE38-E70254775845}" srcOrd="0" destOrd="0" presId="urn:microsoft.com/office/officeart/2005/8/layout/vList2"/>
    <dgm:cxn modelId="{1425496A-9D09-45CB-A6D0-5EE0CA573C5B}" srcId="{C0F8A05A-DD74-4F80-BC13-B9F4C076E73B}" destId="{B25DB0C1-2EAE-494C-A39E-0182D4119BEF}" srcOrd="2" destOrd="0" parTransId="{26528F0E-57A2-4640-8F1B-99D23B27736C}" sibTransId="{BBDC70E3-9B2D-47E2-A5D3-AE848A88586E}"/>
    <dgm:cxn modelId="{37AF79A1-0225-45A2-AEF0-B6A751089571}" type="presOf" srcId="{37BA1931-A0F2-4BBC-9596-C202B0AE489D}" destId="{C5B8E23A-3BE5-4CD3-B991-097BB1D51921}" srcOrd="0" destOrd="0" presId="urn:microsoft.com/office/officeart/2005/8/layout/vList2"/>
    <dgm:cxn modelId="{5B66D7E6-451B-41A2-B597-832A636D8360}" srcId="{C0F8A05A-DD74-4F80-BC13-B9F4C076E73B}" destId="{37BA1931-A0F2-4BBC-9596-C202B0AE489D}" srcOrd="1" destOrd="0" parTransId="{20C13DDB-B588-47FA-B855-D7CDE979F0A7}" sibTransId="{0F745965-A8F2-475B-9FB0-5AD27900B8A3}"/>
    <dgm:cxn modelId="{34A9EAE7-D79B-4B25-9FA2-C71A24C859E1}" type="presOf" srcId="{228EA11C-1969-41E3-BD3D-E601C7D0B0F7}" destId="{B63F77FF-5EF3-497E-B8C3-C1EFFC1B0871}" srcOrd="0" destOrd="0" presId="urn:microsoft.com/office/officeart/2005/8/layout/vList2"/>
    <dgm:cxn modelId="{F43F75ED-1901-4357-838D-C555DF867FAA}" srcId="{C0F8A05A-DD74-4F80-BC13-B9F4C076E73B}" destId="{228EA11C-1969-41E3-BD3D-E601C7D0B0F7}" srcOrd="0" destOrd="0" parTransId="{F8F5F767-8465-43AF-BCD5-348F23A4A9A5}" sibTransId="{D4DD8DE0-F800-472F-BE5F-C3CBEEDED1D5}"/>
    <dgm:cxn modelId="{4186DEB0-74D5-4A8C-B347-FC36210AF813}" type="presParOf" srcId="{4AC5DB09-49D1-4E4F-9729-79E610B676FE}" destId="{B63F77FF-5EF3-497E-B8C3-C1EFFC1B0871}" srcOrd="0" destOrd="0" presId="urn:microsoft.com/office/officeart/2005/8/layout/vList2"/>
    <dgm:cxn modelId="{BFBC494A-2423-4344-837A-EB0644ED62AC}" type="presParOf" srcId="{4AC5DB09-49D1-4E4F-9729-79E610B676FE}" destId="{AE38D2D9-3513-4A77-95A6-7669437C08D7}" srcOrd="1" destOrd="0" presId="urn:microsoft.com/office/officeart/2005/8/layout/vList2"/>
    <dgm:cxn modelId="{700E8C8B-54CB-43F8-8437-7ED558E1925D}" type="presParOf" srcId="{4AC5DB09-49D1-4E4F-9729-79E610B676FE}" destId="{C5B8E23A-3BE5-4CD3-B991-097BB1D51921}" srcOrd="2" destOrd="0" presId="urn:microsoft.com/office/officeart/2005/8/layout/vList2"/>
    <dgm:cxn modelId="{B56BB961-8EDD-499C-900B-93EBB566B922}" type="presParOf" srcId="{4AC5DB09-49D1-4E4F-9729-79E610B676FE}" destId="{5C4FA286-05DC-4A1F-AA3A-1F5F689E12D1}" srcOrd="3" destOrd="0" presId="urn:microsoft.com/office/officeart/2005/8/layout/vList2"/>
    <dgm:cxn modelId="{09C3385D-D172-43BD-8080-9EE02AD4F47A}" type="presParOf" srcId="{4AC5DB09-49D1-4E4F-9729-79E610B676FE}" destId="{F01C9A9B-1B89-486E-AE38-E70254775845}"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40BAC7-9FE2-4208-89C2-EDD68DE9FB4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2B41A31-F041-4CD2-948B-D61C5B917A87}">
      <dgm:prSet custT="1"/>
      <dgm:spPr/>
      <dgm:t>
        <a:bodyPr/>
        <a:lstStyle/>
        <a:p>
          <a:r>
            <a:rPr lang="nl-BE" sz="2800" err="1"/>
            <a:t>Acu</a:t>
          </a:r>
          <a:r>
            <a:rPr lang="nl-BE" sz="2800"/>
            <a:t>-led op </a:t>
          </a:r>
          <a:r>
            <a:rPr lang="nl-BE" sz="2800" err="1"/>
            <a:t>qi</a:t>
          </a:r>
          <a:r>
            <a:rPr lang="nl-BE" sz="2800"/>
            <a:t> hai</a:t>
          </a:r>
          <a:endParaRPr lang="en-US" sz="2800"/>
        </a:p>
      </dgm:t>
    </dgm:pt>
    <dgm:pt modelId="{DF740EA6-C4F0-4DB4-8780-06E50CB53E3E}" type="parTrans" cxnId="{2EB946B3-42D7-4835-BDE1-53279E9C4767}">
      <dgm:prSet/>
      <dgm:spPr/>
      <dgm:t>
        <a:bodyPr/>
        <a:lstStyle/>
        <a:p>
          <a:endParaRPr lang="en-US"/>
        </a:p>
      </dgm:t>
    </dgm:pt>
    <dgm:pt modelId="{BA059AF0-5E2E-414F-B02D-5E1DC746DC43}" type="sibTrans" cxnId="{2EB946B3-42D7-4835-BDE1-53279E9C4767}">
      <dgm:prSet/>
      <dgm:spPr/>
      <dgm:t>
        <a:bodyPr/>
        <a:lstStyle/>
        <a:p>
          <a:endParaRPr lang="en-US"/>
        </a:p>
      </dgm:t>
    </dgm:pt>
    <dgm:pt modelId="{10B47044-91B3-4F06-BF44-65260120B43D}">
      <dgm:prSet custT="1"/>
      <dgm:spPr/>
      <dgm:t>
        <a:bodyPr/>
        <a:lstStyle/>
        <a:p>
          <a:r>
            <a:rPr lang="nl-BE" sz="2000" err="1"/>
            <a:t>Acu</a:t>
          </a:r>
          <a:r>
            <a:rPr lang="nl-BE" sz="2000"/>
            <a:t>-led bilateraal op 36 ST:</a:t>
          </a:r>
        </a:p>
        <a:p>
          <a:r>
            <a:rPr lang="nl-BE" sz="2000" b="0" i="0">
              <a:solidFill>
                <a:srgbClr val="040C28"/>
              </a:solidFill>
              <a:effectLst/>
              <a:latin typeface="Calibri" panose="020F0502020204030204" pitchFamily="34" charset="0"/>
              <a:cs typeface="Calibri" panose="020F0502020204030204" pitchFamily="34" charset="0"/>
            </a:rPr>
            <a:t>Zoek eerst het kuiltje in je knie aan de buitenzijde van je been</a:t>
          </a:r>
          <a:r>
            <a:rPr lang="nl-BE" sz="2000" b="0" i="0">
              <a:solidFill>
                <a:srgbClr val="4D5156"/>
              </a:solidFill>
              <a:effectLst/>
              <a:latin typeface="Calibri" panose="020F0502020204030204" pitchFamily="34" charset="0"/>
              <a:cs typeface="Calibri" panose="020F0502020204030204" pitchFamily="34" charset="0"/>
            </a:rPr>
            <a:t>. Het ligt er 4 vingerbreedtes onder (ongeveer 3 cm). Als je je gesloten hand zo legt, met je duim op het kuiltje en de rest van je vingers gesloten naast elkaar, dan vind je precies daaronder het punt Maag 36.</a:t>
          </a:r>
        </a:p>
        <a:p>
          <a:r>
            <a:rPr lang="nl-BE" sz="2000" b="0" i="0">
              <a:solidFill>
                <a:srgbClr val="4D5156"/>
              </a:solidFill>
              <a:effectLst/>
              <a:latin typeface="Calibri" panose="020F0502020204030204" pitchFamily="34" charset="0"/>
              <a:cs typeface="Calibri" panose="020F0502020204030204" pitchFamily="34" charset="0"/>
            </a:rPr>
            <a:t>Duur : 15 minuten, dagelijks</a:t>
          </a:r>
          <a:endParaRPr lang="en-US" sz="2000"/>
        </a:p>
      </dgm:t>
    </dgm:pt>
    <dgm:pt modelId="{E1F1AFFD-31AD-48A2-BF10-36F3EEC0EEF5}" type="parTrans" cxnId="{B5D80926-5B11-4829-92C9-6189DAD5F56E}">
      <dgm:prSet/>
      <dgm:spPr/>
      <dgm:t>
        <a:bodyPr/>
        <a:lstStyle/>
        <a:p>
          <a:endParaRPr lang="en-US"/>
        </a:p>
      </dgm:t>
    </dgm:pt>
    <dgm:pt modelId="{E1A38C50-6039-4A1D-AAC1-F4318B2F90F3}" type="sibTrans" cxnId="{B5D80926-5B11-4829-92C9-6189DAD5F56E}">
      <dgm:prSet/>
      <dgm:spPr/>
      <dgm:t>
        <a:bodyPr/>
        <a:lstStyle/>
        <a:p>
          <a:endParaRPr lang="en-US"/>
        </a:p>
      </dgm:t>
    </dgm:pt>
    <dgm:pt modelId="{83D43101-6D51-42F7-AFB2-6102F477CD29}" type="pres">
      <dgm:prSet presAssocID="{4D40BAC7-9FE2-4208-89C2-EDD68DE9FB45}" presName="vert0" presStyleCnt="0">
        <dgm:presLayoutVars>
          <dgm:dir/>
          <dgm:animOne val="branch"/>
          <dgm:animLvl val="lvl"/>
        </dgm:presLayoutVars>
      </dgm:prSet>
      <dgm:spPr/>
    </dgm:pt>
    <dgm:pt modelId="{B4F726F8-8DA2-4631-8E4F-7F0ED78E43E1}" type="pres">
      <dgm:prSet presAssocID="{32B41A31-F041-4CD2-948B-D61C5B917A87}" presName="thickLine" presStyleLbl="alignNode1" presStyleIdx="0" presStyleCnt="2"/>
      <dgm:spPr/>
    </dgm:pt>
    <dgm:pt modelId="{CB75A4D8-62C9-45CB-BAD2-026F95C9BBD3}" type="pres">
      <dgm:prSet presAssocID="{32B41A31-F041-4CD2-948B-D61C5B917A87}" presName="horz1" presStyleCnt="0"/>
      <dgm:spPr/>
    </dgm:pt>
    <dgm:pt modelId="{A0C9EE50-4422-481E-AA36-CF3F1DD5733A}" type="pres">
      <dgm:prSet presAssocID="{32B41A31-F041-4CD2-948B-D61C5B917A87}" presName="tx1" presStyleLbl="revTx" presStyleIdx="0" presStyleCnt="2"/>
      <dgm:spPr/>
    </dgm:pt>
    <dgm:pt modelId="{1FB047C9-B774-4AE5-B20E-8E31ED0EE090}" type="pres">
      <dgm:prSet presAssocID="{32B41A31-F041-4CD2-948B-D61C5B917A87}" presName="vert1" presStyleCnt="0"/>
      <dgm:spPr/>
    </dgm:pt>
    <dgm:pt modelId="{B09A896F-AF97-42D1-8012-ED378EF60107}" type="pres">
      <dgm:prSet presAssocID="{10B47044-91B3-4F06-BF44-65260120B43D}" presName="thickLine" presStyleLbl="alignNode1" presStyleIdx="1" presStyleCnt="2"/>
      <dgm:spPr/>
    </dgm:pt>
    <dgm:pt modelId="{F79FC7CF-9D0D-4506-BCA1-90C684188739}" type="pres">
      <dgm:prSet presAssocID="{10B47044-91B3-4F06-BF44-65260120B43D}" presName="horz1" presStyleCnt="0"/>
      <dgm:spPr/>
    </dgm:pt>
    <dgm:pt modelId="{822E9DFB-9D74-4974-8694-772CBC119D8E}" type="pres">
      <dgm:prSet presAssocID="{10B47044-91B3-4F06-BF44-65260120B43D}" presName="tx1" presStyleLbl="revTx" presStyleIdx="1" presStyleCnt="2"/>
      <dgm:spPr/>
    </dgm:pt>
    <dgm:pt modelId="{0DD6ABEB-07DC-46FC-80CF-B9571A185236}" type="pres">
      <dgm:prSet presAssocID="{10B47044-91B3-4F06-BF44-65260120B43D}" presName="vert1" presStyleCnt="0"/>
      <dgm:spPr/>
    </dgm:pt>
  </dgm:ptLst>
  <dgm:cxnLst>
    <dgm:cxn modelId="{B5D80926-5B11-4829-92C9-6189DAD5F56E}" srcId="{4D40BAC7-9FE2-4208-89C2-EDD68DE9FB45}" destId="{10B47044-91B3-4F06-BF44-65260120B43D}" srcOrd="1" destOrd="0" parTransId="{E1F1AFFD-31AD-48A2-BF10-36F3EEC0EEF5}" sibTransId="{E1A38C50-6039-4A1D-AAC1-F4318B2F90F3}"/>
    <dgm:cxn modelId="{DBC0AD87-646F-460F-B1A4-5AE6F8A713E0}" type="presOf" srcId="{10B47044-91B3-4F06-BF44-65260120B43D}" destId="{822E9DFB-9D74-4974-8694-772CBC119D8E}" srcOrd="0" destOrd="0" presId="urn:microsoft.com/office/officeart/2008/layout/LinedList"/>
    <dgm:cxn modelId="{762D4C9A-8E38-44A7-85E2-95A65CFFC73A}" type="presOf" srcId="{4D40BAC7-9FE2-4208-89C2-EDD68DE9FB45}" destId="{83D43101-6D51-42F7-AFB2-6102F477CD29}" srcOrd="0" destOrd="0" presId="urn:microsoft.com/office/officeart/2008/layout/LinedList"/>
    <dgm:cxn modelId="{2EB946B3-42D7-4835-BDE1-53279E9C4767}" srcId="{4D40BAC7-9FE2-4208-89C2-EDD68DE9FB45}" destId="{32B41A31-F041-4CD2-948B-D61C5B917A87}" srcOrd="0" destOrd="0" parTransId="{DF740EA6-C4F0-4DB4-8780-06E50CB53E3E}" sibTransId="{BA059AF0-5E2E-414F-B02D-5E1DC746DC43}"/>
    <dgm:cxn modelId="{150BF0F7-105D-49CA-8459-724B66ACFD75}" type="presOf" srcId="{32B41A31-F041-4CD2-948B-D61C5B917A87}" destId="{A0C9EE50-4422-481E-AA36-CF3F1DD5733A}" srcOrd="0" destOrd="0" presId="urn:microsoft.com/office/officeart/2008/layout/LinedList"/>
    <dgm:cxn modelId="{7C08A8B0-CBAF-4596-BF11-49B14B64777E}" type="presParOf" srcId="{83D43101-6D51-42F7-AFB2-6102F477CD29}" destId="{B4F726F8-8DA2-4631-8E4F-7F0ED78E43E1}" srcOrd="0" destOrd="0" presId="urn:microsoft.com/office/officeart/2008/layout/LinedList"/>
    <dgm:cxn modelId="{963C5EFF-9744-4378-AC43-C717B70FFCD8}" type="presParOf" srcId="{83D43101-6D51-42F7-AFB2-6102F477CD29}" destId="{CB75A4D8-62C9-45CB-BAD2-026F95C9BBD3}" srcOrd="1" destOrd="0" presId="urn:microsoft.com/office/officeart/2008/layout/LinedList"/>
    <dgm:cxn modelId="{EEEB99D9-A4C6-4C88-A3A7-7AC6BDEBA4AE}" type="presParOf" srcId="{CB75A4D8-62C9-45CB-BAD2-026F95C9BBD3}" destId="{A0C9EE50-4422-481E-AA36-CF3F1DD5733A}" srcOrd="0" destOrd="0" presId="urn:microsoft.com/office/officeart/2008/layout/LinedList"/>
    <dgm:cxn modelId="{D82EEBC6-7C59-4297-80DE-6A2EECB06F61}" type="presParOf" srcId="{CB75A4D8-62C9-45CB-BAD2-026F95C9BBD3}" destId="{1FB047C9-B774-4AE5-B20E-8E31ED0EE090}" srcOrd="1" destOrd="0" presId="urn:microsoft.com/office/officeart/2008/layout/LinedList"/>
    <dgm:cxn modelId="{9E83D60F-C55E-42DC-8F20-68FDC8C3109A}" type="presParOf" srcId="{83D43101-6D51-42F7-AFB2-6102F477CD29}" destId="{B09A896F-AF97-42D1-8012-ED378EF60107}" srcOrd="2" destOrd="0" presId="urn:microsoft.com/office/officeart/2008/layout/LinedList"/>
    <dgm:cxn modelId="{0530A471-96DF-4E83-B3C1-9927C7930DB9}" type="presParOf" srcId="{83D43101-6D51-42F7-AFB2-6102F477CD29}" destId="{F79FC7CF-9D0D-4506-BCA1-90C684188739}" srcOrd="3" destOrd="0" presId="urn:microsoft.com/office/officeart/2008/layout/LinedList"/>
    <dgm:cxn modelId="{4A157D53-0852-417D-8C16-6C32D559F157}" type="presParOf" srcId="{F79FC7CF-9D0D-4506-BCA1-90C684188739}" destId="{822E9DFB-9D74-4974-8694-772CBC119D8E}" srcOrd="0" destOrd="0" presId="urn:microsoft.com/office/officeart/2008/layout/LinedList"/>
    <dgm:cxn modelId="{A41D1F6A-ABCD-43E9-B0A7-0F5786FA8875}" type="presParOf" srcId="{F79FC7CF-9D0D-4506-BCA1-90C684188739}" destId="{0DD6ABEB-07DC-46FC-80CF-B9571A18523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6B21FCC-C777-4FD5-802E-78B0F0F7FB5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9C7194A6-17AF-4DBC-BB35-82C9C5C4D266}">
      <dgm:prSet custT="1"/>
      <dgm:spPr/>
      <dgm:t>
        <a:bodyPr/>
        <a:lstStyle/>
        <a:p>
          <a:r>
            <a:rPr lang="nl-BE" sz="2400" err="1"/>
            <a:t>Acu</a:t>
          </a:r>
          <a:r>
            <a:rPr lang="nl-BE" sz="2400"/>
            <a:t>-led op 6MP bilateraal : 3 vingerbreedtes boven binnen enkel</a:t>
          </a:r>
          <a:endParaRPr lang="en-US" sz="2400"/>
        </a:p>
      </dgm:t>
    </dgm:pt>
    <dgm:pt modelId="{EB1B55BA-1D0C-401F-9F5F-6BD26E240581}" type="parTrans" cxnId="{BAD355E0-7CC0-4331-BB44-CA6039072390}">
      <dgm:prSet/>
      <dgm:spPr/>
      <dgm:t>
        <a:bodyPr/>
        <a:lstStyle/>
        <a:p>
          <a:endParaRPr lang="en-US"/>
        </a:p>
      </dgm:t>
    </dgm:pt>
    <dgm:pt modelId="{4BDC95C0-5378-469E-BA29-119F9A1C269F}" type="sibTrans" cxnId="{BAD355E0-7CC0-4331-BB44-CA6039072390}">
      <dgm:prSet/>
      <dgm:spPr/>
      <dgm:t>
        <a:bodyPr/>
        <a:lstStyle/>
        <a:p>
          <a:endParaRPr lang="en-US"/>
        </a:p>
      </dgm:t>
    </dgm:pt>
    <dgm:pt modelId="{6D00814C-842A-41B8-9EBB-814167309743}">
      <dgm:prSet custT="1"/>
      <dgm:spPr/>
      <dgm:t>
        <a:bodyPr/>
        <a:lstStyle/>
        <a:p>
          <a:r>
            <a:rPr lang="nl-BE" sz="2800" err="1"/>
            <a:t>Acu</a:t>
          </a:r>
          <a:r>
            <a:rPr lang="nl-BE" sz="2800"/>
            <a:t>-led op 4 RM : 2 duimbreedtes boven schaambeen</a:t>
          </a:r>
          <a:endParaRPr lang="en-US" sz="2800"/>
        </a:p>
      </dgm:t>
    </dgm:pt>
    <dgm:pt modelId="{44CA8F3E-1FE4-4BCA-8CB9-60E3EF963AFC}" type="parTrans" cxnId="{022DEF4A-CCE9-4F5D-B0BB-CC70FAA7FF99}">
      <dgm:prSet/>
      <dgm:spPr/>
      <dgm:t>
        <a:bodyPr/>
        <a:lstStyle/>
        <a:p>
          <a:endParaRPr lang="en-US"/>
        </a:p>
      </dgm:t>
    </dgm:pt>
    <dgm:pt modelId="{F7B17CFD-2D98-4068-A61F-A4B44360A7DE}" type="sibTrans" cxnId="{022DEF4A-CCE9-4F5D-B0BB-CC70FAA7FF99}">
      <dgm:prSet/>
      <dgm:spPr/>
      <dgm:t>
        <a:bodyPr/>
        <a:lstStyle/>
        <a:p>
          <a:endParaRPr lang="en-US"/>
        </a:p>
      </dgm:t>
    </dgm:pt>
    <dgm:pt modelId="{98BEB69D-5A59-4754-A800-AC64C45F7C5A}" type="pres">
      <dgm:prSet presAssocID="{36B21FCC-C777-4FD5-802E-78B0F0F7FB57}" presName="vert0" presStyleCnt="0">
        <dgm:presLayoutVars>
          <dgm:dir/>
          <dgm:animOne val="branch"/>
          <dgm:animLvl val="lvl"/>
        </dgm:presLayoutVars>
      </dgm:prSet>
      <dgm:spPr/>
    </dgm:pt>
    <dgm:pt modelId="{9433C37F-8E7D-485A-A1DD-43BD0F5FB6CC}" type="pres">
      <dgm:prSet presAssocID="{9C7194A6-17AF-4DBC-BB35-82C9C5C4D266}" presName="thickLine" presStyleLbl="alignNode1" presStyleIdx="0" presStyleCnt="2"/>
      <dgm:spPr/>
    </dgm:pt>
    <dgm:pt modelId="{9C21BB74-6B73-4FEB-80DB-FAE522EFCE18}" type="pres">
      <dgm:prSet presAssocID="{9C7194A6-17AF-4DBC-BB35-82C9C5C4D266}" presName="horz1" presStyleCnt="0"/>
      <dgm:spPr/>
    </dgm:pt>
    <dgm:pt modelId="{552E5CCA-A4A8-44E3-B252-08F166B6FE08}" type="pres">
      <dgm:prSet presAssocID="{9C7194A6-17AF-4DBC-BB35-82C9C5C4D266}" presName="tx1" presStyleLbl="revTx" presStyleIdx="0" presStyleCnt="2"/>
      <dgm:spPr/>
    </dgm:pt>
    <dgm:pt modelId="{2DCE3818-7210-44C4-B98A-5CBFBB93B357}" type="pres">
      <dgm:prSet presAssocID="{9C7194A6-17AF-4DBC-BB35-82C9C5C4D266}" presName="vert1" presStyleCnt="0"/>
      <dgm:spPr/>
    </dgm:pt>
    <dgm:pt modelId="{E8B84A6E-AB00-4C6A-8851-FDC21D43B9CD}" type="pres">
      <dgm:prSet presAssocID="{6D00814C-842A-41B8-9EBB-814167309743}" presName="thickLine" presStyleLbl="alignNode1" presStyleIdx="1" presStyleCnt="2" custLinFactNeighborX="670" custLinFactNeighborY="-40791"/>
      <dgm:spPr/>
    </dgm:pt>
    <dgm:pt modelId="{9041E9AD-DDA5-4EC8-AE1D-FD5CD0542D75}" type="pres">
      <dgm:prSet presAssocID="{6D00814C-842A-41B8-9EBB-814167309743}" presName="horz1" presStyleCnt="0"/>
      <dgm:spPr/>
    </dgm:pt>
    <dgm:pt modelId="{01CC3AF9-8072-4D29-B6A1-4A0D7C02EF00}" type="pres">
      <dgm:prSet presAssocID="{6D00814C-842A-41B8-9EBB-814167309743}" presName="tx1" presStyleLbl="revTx" presStyleIdx="1" presStyleCnt="2"/>
      <dgm:spPr/>
    </dgm:pt>
    <dgm:pt modelId="{61CE0BB0-A1DD-4D8C-B225-DA35297C5D61}" type="pres">
      <dgm:prSet presAssocID="{6D00814C-842A-41B8-9EBB-814167309743}" presName="vert1" presStyleCnt="0"/>
      <dgm:spPr/>
    </dgm:pt>
  </dgm:ptLst>
  <dgm:cxnLst>
    <dgm:cxn modelId="{1766FF28-CDCF-4779-8628-F6166B03E780}" type="presOf" srcId="{6D00814C-842A-41B8-9EBB-814167309743}" destId="{01CC3AF9-8072-4D29-B6A1-4A0D7C02EF00}" srcOrd="0" destOrd="0" presId="urn:microsoft.com/office/officeart/2008/layout/LinedList"/>
    <dgm:cxn modelId="{022DEF4A-CCE9-4F5D-B0BB-CC70FAA7FF99}" srcId="{36B21FCC-C777-4FD5-802E-78B0F0F7FB57}" destId="{6D00814C-842A-41B8-9EBB-814167309743}" srcOrd="1" destOrd="0" parTransId="{44CA8F3E-1FE4-4BCA-8CB9-60E3EF963AFC}" sibTransId="{F7B17CFD-2D98-4068-A61F-A4B44360A7DE}"/>
    <dgm:cxn modelId="{49F6D69A-11EC-45C2-AD81-45E2489AC898}" type="presOf" srcId="{9C7194A6-17AF-4DBC-BB35-82C9C5C4D266}" destId="{552E5CCA-A4A8-44E3-B252-08F166B6FE08}" srcOrd="0" destOrd="0" presId="urn:microsoft.com/office/officeart/2008/layout/LinedList"/>
    <dgm:cxn modelId="{97833CC8-240F-4F96-BCE6-07744E90FDDF}" type="presOf" srcId="{36B21FCC-C777-4FD5-802E-78B0F0F7FB57}" destId="{98BEB69D-5A59-4754-A800-AC64C45F7C5A}" srcOrd="0" destOrd="0" presId="urn:microsoft.com/office/officeart/2008/layout/LinedList"/>
    <dgm:cxn modelId="{BAD355E0-7CC0-4331-BB44-CA6039072390}" srcId="{36B21FCC-C777-4FD5-802E-78B0F0F7FB57}" destId="{9C7194A6-17AF-4DBC-BB35-82C9C5C4D266}" srcOrd="0" destOrd="0" parTransId="{EB1B55BA-1D0C-401F-9F5F-6BD26E240581}" sibTransId="{4BDC95C0-5378-469E-BA29-119F9A1C269F}"/>
    <dgm:cxn modelId="{A5996CB3-37EB-458C-8526-067F74264281}" type="presParOf" srcId="{98BEB69D-5A59-4754-A800-AC64C45F7C5A}" destId="{9433C37F-8E7D-485A-A1DD-43BD0F5FB6CC}" srcOrd="0" destOrd="0" presId="urn:microsoft.com/office/officeart/2008/layout/LinedList"/>
    <dgm:cxn modelId="{4F298EC4-5E89-44A0-A797-1D05FF24B440}" type="presParOf" srcId="{98BEB69D-5A59-4754-A800-AC64C45F7C5A}" destId="{9C21BB74-6B73-4FEB-80DB-FAE522EFCE18}" srcOrd="1" destOrd="0" presId="urn:microsoft.com/office/officeart/2008/layout/LinedList"/>
    <dgm:cxn modelId="{518EFB55-9930-4CE6-841B-D7EBE286AC3C}" type="presParOf" srcId="{9C21BB74-6B73-4FEB-80DB-FAE522EFCE18}" destId="{552E5CCA-A4A8-44E3-B252-08F166B6FE08}" srcOrd="0" destOrd="0" presId="urn:microsoft.com/office/officeart/2008/layout/LinedList"/>
    <dgm:cxn modelId="{7551C418-F547-4713-B01E-14BFA2B3B8C5}" type="presParOf" srcId="{9C21BB74-6B73-4FEB-80DB-FAE522EFCE18}" destId="{2DCE3818-7210-44C4-B98A-5CBFBB93B357}" srcOrd="1" destOrd="0" presId="urn:microsoft.com/office/officeart/2008/layout/LinedList"/>
    <dgm:cxn modelId="{C1A01419-4BAE-4FF6-819F-C1399E60F569}" type="presParOf" srcId="{98BEB69D-5A59-4754-A800-AC64C45F7C5A}" destId="{E8B84A6E-AB00-4C6A-8851-FDC21D43B9CD}" srcOrd="2" destOrd="0" presId="urn:microsoft.com/office/officeart/2008/layout/LinedList"/>
    <dgm:cxn modelId="{2CF5D8F3-E0A2-4E28-A9D1-B5AEF948ACD9}" type="presParOf" srcId="{98BEB69D-5A59-4754-A800-AC64C45F7C5A}" destId="{9041E9AD-DDA5-4EC8-AE1D-FD5CD0542D75}" srcOrd="3" destOrd="0" presId="urn:microsoft.com/office/officeart/2008/layout/LinedList"/>
    <dgm:cxn modelId="{EDCAD2C7-F9AE-4011-AA9C-6508A88091A5}" type="presParOf" srcId="{9041E9AD-DDA5-4EC8-AE1D-FD5CD0542D75}" destId="{01CC3AF9-8072-4D29-B6A1-4A0D7C02EF00}" srcOrd="0" destOrd="0" presId="urn:microsoft.com/office/officeart/2008/layout/LinedList"/>
    <dgm:cxn modelId="{D66BFC2B-0BDA-4045-9CB7-0B088CE30AA8}" type="presParOf" srcId="{9041E9AD-DDA5-4EC8-AE1D-FD5CD0542D75}" destId="{61CE0BB0-A1DD-4D8C-B225-DA35297C5D6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D3AB2D8-69CA-47C8-AF65-26DBA75B1D9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E1118260-C312-40D5-B668-9A4169A581DA}">
      <dgm:prSet custT="1"/>
      <dgm:spPr/>
      <dgm:t>
        <a:bodyPr/>
        <a:lstStyle/>
        <a:p>
          <a:r>
            <a:rPr lang="nl-BE" sz="2400" err="1"/>
            <a:t>Acu</a:t>
          </a:r>
          <a:r>
            <a:rPr lang="nl-BE" sz="2400"/>
            <a:t>-led op SJ17 : achter de oorlel</a:t>
          </a:r>
          <a:endParaRPr lang="en-US" sz="2400"/>
        </a:p>
      </dgm:t>
    </dgm:pt>
    <dgm:pt modelId="{75539105-A9EB-46BC-B50B-7D7AD01C85E9}" type="parTrans" cxnId="{952A4103-90C6-4F6E-B624-BCD07FDBCD09}">
      <dgm:prSet/>
      <dgm:spPr/>
      <dgm:t>
        <a:bodyPr/>
        <a:lstStyle/>
        <a:p>
          <a:endParaRPr lang="en-US"/>
        </a:p>
      </dgm:t>
    </dgm:pt>
    <dgm:pt modelId="{9F77EE0B-6202-4920-A0DD-1432304F6368}" type="sibTrans" cxnId="{952A4103-90C6-4F6E-B624-BCD07FDBCD09}">
      <dgm:prSet/>
      <dgm:spPr/>
      <dgm:t>
        <a:bodyPr/>
        <a:lstStyle/>
        <a:p>
          <a:endParaRPr lang="en-US"/>
        </a:p>
      </dgm:t>
    </dgm:pt>
    <dgm:pt modelId="{8B18E6F6-D61E-47E1-AD10-7753B3611248}">
      <dgm:prSet/>
      <dgm:spPr/>
      <dgm:t>
        <a:bodyPr/>
        <a:lstStyle/>
        <a:p>
          <a:r>
            <a:rPr lang="nl-BE"/>
            <a:t>Acu-led op 1KN : op voetzool bilateraal</a:t>
          </a:r>
          <a:endParaRPr lang="en-US"/>
        </a:p>
      </dgm:t>
    </dgm:pt>
    <dgm:pt modelId="{BABDD8DD-81D3-4CB5-A773-04FFAB2233DF}" type="parTrans" cxnId="{4A7EB5B2-C2F5-4B55-B8AF-3378521E5FCE}">
      <dgm:prSet/>
      <dgm:spPr/>
      <dgm:t>
        <a:bodyPr/>
        <a:lstStyle/>
        <a:p>
          <a:endParaRPr lang="en-US"/>
        </a:p>
      </dgm:t>
    </dgm:pt>
    <dgm:pt modelId="{E43CDA59-2F16-4878-B1DF-B6D916C81FDC}" type="sibTrans" cxnId="{4A7EB5B2-C2F5-4B55-B8AF-3378521E5FCE}">
      <dgm:prSet/>
      <dgm:spPr/>
      <dgm:t>
        <a:bodyPr/>
        <a:lstStyle/>
        <a:p>
          <a:endParaRPr lang="en-US"/>
        </a:p>
      </dgm:t>
    </dgm:pt>
    <dgm:pt modelId="{39B2CC73-A7D2-4B4A-BDC4-66E296512530}">
      <dgm:prSet/>
      <dgm:spPr/>
      <dgm:t>
        <a:bodyPr/>
        <a:lstStyle/>
        <a:p>
          <a:r>
            <a:rPr lang="nl-BE"/>
            <a:t>Pleisters op 1 KD en SJ17                                          </a:t>
          </a:r>
          <a:endParaRPr lang="en-US"/>
        </a:p>
      </dgm:t>
    </dgm:pt>
    <dgm:pt modelId="{9BEAF7D3-21CB-42A9-922F-4313B66027E1}" type="parTrans" cxnId="{CEFE3424-D6CB-4418-9B9A-46D5B3CED728}">
      <dgm:prSet/>
      <dgm:spPr/>
      <dgm:t>
        <a:bodyPr/>
        <a:lstStyle/>
        <a:p>
          <a:endParaRPr lang="en-US"/>
        </a:p>
      </dgm:t>
    </dgm:pt>
    <dgm:pt modelId="{2DC84ED0-38FE-4035-916D-226EE9CCF083}" type="sibTrans" cxnId="{CEFE3424-D6CB-4418-9B9A-46D5B3CED728}">
      <dgm:prSet/>
      <dgm:spPr/>
      <dgm:t>
        <a:bodyPr/>
        <a:lstStyle/>
        <a:p>
          <a:endParaRPr lang="en-US"/>
        </a:p>
      </dgm:t>
    </dgm:pt>
    <dgm:pt modelId="{A732CC36-9EA6-4454-A3D5-4BE979D8B69C}" type="pres">
      <dgm:prSet presAssocID="{FD3AB2D8-69CA-47C8-AF65-26DBA75B1D93}" presName="vert0" presStyleCnt="0">
        <dgm:presLayoutVars>
          <dgm:dir/>
          <dgm:animOne val="branch"/>
          <dgm:animLvl val="lvl"/>
        </dgm:presLayoutVars>
      </dgm:prSet>
      <dgm:spPr/>
    </dgm:pt>
    <dgm:pt modelId="{5C7AFDE5-9016-4703-8AF9-0E2B11A4BCEF}" type="pres">
      <dgm:prSet presAssocID="{E1118260-C312-40D5-B668-9A4169A581DA}" presName="thickLine" presStyleLbl="alignNode1" presStyleIdx="0" presStyleCnt="3"/>
      <dgm:spPr/>
    </dgm:pt>
    <dgm:pt modelId="{AA55938D-8580-4ED0-AC53-BA1BB09F4542}" type="pres">
      <dgm:prSet presAssocID="{E1118260-C312-40D5-B668-9A4169A581DA}" presName="horz1" presStyleCnt="0"/>
      <dgm:spPr/>
    </dgm:pt>
    <dgm:pt modelId="{99C25158-B829-413F-A64D-7373C2FF91F1}" type="pres">
      <dgm:prSet presAssocID="{E1118260-C312-40D5-B668-9A4169A581DA}" presName="tx1" presStyleLbl="revTx" presStyleIdx="0" presStyleCnt="3"/>
      <dgm:spPr/>
    </dgm:pt>
    <dgm:pt modelId="{57E09A9E-2E7A-4091-8EE5-6B189EAFC862}" type="pres">
      <dgm:prSet presAssocID="{E1118260-C312-40D5-B668-9A4169A581DA}" presName="vert1" presStyleCnt="0"/>
      <dgm:spPr/>
    </dgm:pt>
    <dgm:pt modelId="{D5346C71-573B-4DDE-AD26-0BE7A01BF121}" type="pres">
      <dgm:prSet presAssocID="{8B18E6F6-D61E-47E1-AD10-7753B3611248}" presName="thickLine" presStyleLbl="alignNode1" presStyleIdx="1" presStyleCnt="3"/>
      <dgm:spPr/>
    </dgm:pt>
    <dgm:pt modelId="{3745D365-2B06-4C63-A9B8-8A166458758C}" type="pres">
      <dgm:prSet presAssocID="{8B18E6F6-D61E-47E1-AD10-7753B3611248}" presName="horz1" presStyleCnt="0"/>
      <dgm:spPr/>
    </dgm:pt>
    <dgm:pt modelId="{97AB9E60-02DC-4087-BF72-13BED9323F44}" type="pres">
      <dgm:prSet presAssocID="{8B18E6F6-D61E-47E1-AD10-7753B3611248}" presName="tx1" presStyleLbl="revTx" presStyleIdx="1" presStyleCnt="3"/>
      <dgm:spPr/>
    </dgm:pt>
    <dgm:pt modelId="{67A13013-CEB3-4AC4-A5B6-B74A40B8540A}" type="pres">
      <dgm:prSet presAssocID="{8B18E6F6-D61E-47E1-AD10-7753B3611248}" presName="vert1" presStyleCnt="0"/>
      <dgm:spPr/>
    </dgm:pt>
    <dgm:pt modelId="{62A1B78F-3D23-4776-91FC-96F3BA3D032E}" type="pres">
      <dgm:prSet presAssocID="{39B2CC73-A7D2-4B4A-BDC4-66E296512530}" presName="thickLine" presStyleLbl="alignNode1" presStyleIdx="2" presStyleCnt="3"/>
      <dgm:spPr/>
    </dgm:pt>
    <dgm:pt modelId="{44AC83EA-FE11-4C4B-AC74-4C39F6E83948}" type="pres">
      <dgm:prSet presAssocID="{39B2CC73-A7D2-4B4A-BDC4-66E296512530}" presName="horz1" presStyleCnt="0"/>
      <dgm:spPr/>
    </dgm:pt>
    <dgm:pt modelId="{924421E5-E2BD-437C-A22D-35B4D4240E58}" type="pres">
      <dgm:prSet presAssocID="{39B2CC73-A7D2-4B4A-BDC4-66E296512530}" presName="tx1" presStyleLbl="revTx" presStyleIdx="2" presStyleCnt="3"/>
      <dgm:spPr/>
    </dgm:pt>
    <dgm:pt modelId="{0D5F37F5-5F23-4284-8110-F2C1225F4BAE}" type="pres">
      <dgm:prSet presAssocID="{39B2CC73-A7D2-4B4A-BDC4-66E296512530}" presName="vert1" presStyleCnt="0"/>
      <dgm:spPr/>
    </dgm:pt>
  </dgm:ptLst>
  <dgm:cxnLst>
    <dgm:cxn modelId="{952A4103-90C6-4F6E-B624-BCD07FDBCD09}" srcId="{FD3AB2D8-69CA-47C8-AF65-26DBA75B1D93}" destId="{E1118260-C312-40D5-B668-9A4169A581DA}" srcOrd="0" destOrd="0" parTransId="{75539105-A9EB-46BC-B50B-7D7AD01C85E9}" sibTransId="{9F77EE0B-6202-4920-A0DD-1432304F6368}"/>
    <dgm:cxn modelId="{CEFE3424-D6CB-4418-9B9A-46D5B3CED728}" srcId="{FD3AB2D8-69CA-47C8-AF65-26DBA75B1D93}" destId="{39B2CC73-A7D2-4B4A-BDC4-66E296512530}" srcOrd="2" destOrd="0" parTransId="{9BEAF7D3-21CB-42A9-922F-4313B66027E1}" sibTransId="{2DC84ED0-38FE-4035-916D-226EE9CCF083}"/>
    <dgm:cxn modelId="{91C5CB43-9FBB-4478-A206-45B2097B21A7}" type="presOf" srcId="{39B2CC73-A7D2-4B4A-BDC4-66E296512530}" destId="{924421E5-E2BD-437C-A22D-35B4D4240E58}" srcOrd="0" destOrd="0" presId="urn:microsoft.com/office/officeart/2008/layout/LinedList"/>
    <dgm:cxn modelId="{4756CC7C-0E2E-47BC-89B4-7B30C774D520}" type="presOf" srcId="{8B18E6F6-D61E-47E1-AD10-7753B3611248}" destId="{97AB9E60-02DC-4087-BF72-13BED9323F44}" srcOrd="0" destOrd="0" presId="urn:microsoft.com/office/officeart/2008/layout/LinedList"/>
    <dgm:cxn modelId="{4A7EB5B2-C2F5-4B55-B8AF-3378521E5FCE}" srcId="{FD3AB2D8-69CA-47C8-AF65-26DBA75B1D93}" destId="{8B18E6F6-D61E-47E1-AD10-7753B3611248}" srcOrd="1" destOrd="0" parTransId="{BABDD8DD-81D3-4CB5-A773-04FFAB2233DF}" sibTransId="{E43CDA59-2F16-4878-B1DF-B6D916C81FDC}"/>
    <dgm:cxn modelId="{6F90DBBD-1A80-4CBA-9EBB-2583ECD03EE5}" type="presOf" srcId="{E1118260-C312-40D5-B668-9A4169A581DA}" destId="{99C25158-B829-413F-A64D-7373C2FF91F1}" srcOrd="0" destOrd="0" presId="urn:microsoft.com/office/officeart/2008/layout/LinedList"/>
    <dgm:cxn modelId="{5340A6BE-688F-4CDF-8265-34E79904AD3C}" type="presOf" srcId="{FD3AB2D8-69CA-47C8-AF65-26DBA75B1D93}" destId="{A732CC36-9EA6-4454-A3D5-4BE979D8B69C}" srcOrd="0" destOrd="0" presId="urn:microsoft.com/office/officeart/2008/layout/LinedList"/>
    <dgm:cxn modelId="{ACE0C3B2-2000-4DD0-B630-0963E63BD335}" type="presParOf" srcId="{A732CC36-9EA6-4454-A3D5-4BE979D8B69C}" destId="{5C7AFDE5-9016-4703-8AF9-0E2B11A4BCEF}" srcOrd="0" destOrd="0" presId="urn:microsoft.com/office/officeart/2008/layout/LinedList"/>
    <dgm:cxn modelId="{444FF7B8-1143-4F69-B70F-0A56451E7C3A}" type="presParOf" srcId="{A732CC36-9EA6-4454-A3D5-4BE979D8B69C}" destId="{AA55938D-8580-4ED0-AC53-BA1BB09F4542}" srcOrd="1" destOrd="0" presId="urn:microsoft.com/office/officeart/2008/layout/LinedList"/>
    <dgm:cxn modelId="{B30A0146-D6AD-4299-A8F4-DF0C4714AA7B}" type="presParOf" srcId="{AA55938D-8580-4ED0-AC53-BA1BB09F4542}" destId="{99C25158-B829-413F-A64D-7373C2FF91F1}" srcOrd="0" destOrd="0" presId="urn:microsoft.com/office/officeart/2008/layout/LinedList"/>
    <dgm:cxn modelId="{CFF3094B-EB8A-4FBC-8919-55C316A9410D}" type="presParOf" srcId="{AA55938D-8580-4ED0-AC53-BA1BB09F4542}" destId="{57E09A9E-2E7A-4091-8EE5-6B189EAFC862}" srcOrd="1" destOrd="0" presId="urn:microsoft.com/office/officeart/2008/layout/LinedList"/>
    <dgm:cxn modelId="{8023D77A-B3D5-4FFA-B5EF-595847B9B5FD}" type="presParOf" srcId="{A732CC36-9EA6-4454-A3D5-4BE979D8B69C}" destId="{D5346C71-573B-4DDE-AD26-0BE7A01BF121}" srcOrd="2" destOrd="0" presId="urn:microsoft.com/office/officeart/2008/layout/LinedList"/>
    <dgm:cxn modelId="{E1F3F0D2-E69D-4FAC-A0E2-C8FDA077E7FC}" type="presParOf" srcId="{A732CC36-9EA6-4454-A3D5-4BE979D8B69C}" destId="{3745D365-2B06-4C63-A9B8-8A166458758C}" srcOrd="3" destOrd="0" presId="urn:microsoft.com/office/officeart/2008/layout/LinedList"/>
    <dgm:cxn modelId="{F71B06DD-FF9F-4E81-AF6B-B070B0E45C80}" type="presParOf" srcId="{3745D365-2B06-4C63-A9B8-8A166458758C}" destId="{97AB9E60-02DC-4087-BF72-13BED9323F44}" srcOrd="0" destOrd="0" presId="urn:microsoft.com/office/officeart/2008/layout/LinedList"/>
    <dgm:cxn modelId="{9C8E16F1-B810-4B18-AB18-D8967B83762F}" type="presParOf" srcId="{3745D365-2B06-4C63-A9B8-8A166458758C}" destId="{67A13013-CEB3-4AC4-A5B6-B74A40B8540A}" srcOrd="1" destOrd="0" presId="urn:microsoft.com/office/officeart/2008/layout/LinedList"/>
    <dgm:cxn modelId="{6E0E2E38-708B-4580-914B-43AB7786B5A3}" type="presParOf" srcId="{A732CC36-9EA6-4454-A3D5-4BE979D8B69C}" destId="{62A1B78F-3D23-4776-91FC-96F3BA3D032E}" srcOrd="4" destOrd="0" presId="urn:microsoft.com/office/officeart/2008/layout/LinedList"/>
    <dgm:cxn modelId="{432169AD-6E71-4929-B598-F02E553743A2}" type="presParOf" srcId="{A732CC36-9EA6-4454-A3D5-4BE979D8B69C}" destId="{44AC83EA-FE11-4C4B-AC74-4C39F6E83948}" srcOrd="5" destOrd="0" presId="urn:microsoft.com/office/officeart/2008/layout/LinedList"/>
    <dgm:cxn modelId="{524437CE-04C3-4289-9654-40516F6295CC}" type="presParOf" srcId="{44AC83EA-FE11-4C4B-AC74-4C39F6E83948}" destId="{924421E5-E2BD-437C-A22D-35B4D4240E58}" srcOrd="0" destOrd="0" presId="urn:microsoft.com/office/officeart/2008/layout/LinedList"/>
    <dgm:cxn modelId="{DB97826B-605B-4B24-A4F4-50B24B2DD6DD}" type="presParOf" srcId="{44AC83EA-FE11-4C4B-AC74-4C39F6E83948}" destId="{0D5F37F5-5F23-4284-8110-F2C1225F4BA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6635C93-8331-463B-A538-33D1C18C46A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9E30A99D-FA8D-4D84-BCF9-3915EB8FB337}">
      <dgm:prSet custT="1"/>
      <dgm:spPr/>
      <dgm:t>
        <a:bodyPr/>
        <a:lstStyle/>
        <a:p>
          <a:r>
            <a:rPr lang="nl-BE" sz="3200" err="1"/>
            <a:t>Acu</a:t>
          </a:r>
          <a:r>
            <a:rPr lang="nl-BE" sz="3200"/>
            <a:t>-led op 4 RM </a:t>
          </a:r>
          <a:endParaRPr lang="en-US" sz="3200"/>
        </a:p>
      </dgm:t>
    </dgm:pt>
    <dgm:pt modelId="{263BBA2A-2FC4-4203-AD8E-09E158FD9403}" type="parTrans" cxnId="{6590C939-D62F-46AD-A221-52F941576ADC}">
      <dgm:prSet/>
      <dgm:spPr/>
      <dgm:t>
        <a:bodyPr/>
        <a:lstStyle/>
        <a:p>
          <a:endParaRPr lang="en-US"/>
        </a:p>
      </dgm:t>
    </dgm:pt>
    <dgm:pt modelId="{22B93B7A-1C4E-4339-8F57-3B6C25DF09AB}" type="sibTrans" cxnId="{6590C939-D62F-46AD-A221-52F941576ADC}">
      <dgm:prSet/>
      <dgm:spPr/>
      <dgm:t>
        <a:bodyPr/>
        <a:lstStyle/>
        <a:p>
          <a:endParaRPr lang="en-US"/>
        </a:p>
      </dgm:t>
    </dgm:pt>
    <dgm:pt modelId="{1AB7B3E1-FFB7-4B61-BE4A-29295A57594E}">
      <dgm:prSet custT="1"/>
      <dgm:spPr/>
      <dgm:t>
        <a:bodyPr/>
        <a:lstStyle/>
        <a:p>
          <a:r>
            <a:rPr lang="nl-BE" sz="3200" err="1"/>
            <a:t>Acu</a:t>
          </a:r>
          <a:r>
            <a:rPr lang="nl-BE" sz="3200"/>
            <a:t>-led op 6MP bilateraal</a:t>
          </a:r>
          <a:endParaRPr lang="en-US" sz="3200"/>
        </a:p>
      </dgm:t>
    </dgm:pt>
    <dgm:pt modelId="{AA234737-B0DF-4BFC-B0F3-64292428E0BD}" type="parTrans" cxnId="{A1ACAF24-7A78-485A-9BE2-DCF8BEB832B1}">
      <dgm:prSet/>
      <dgm:spPr/>
      <dgm:t>
        <a:bodyPr/>
        <a:lstStyle/>
        <a:p>
          <a:endParaRPr lang="en-US"/>
        </a:p>
      </dgm:t>
    </dgm:pt>
    <dgm:pt modelId="{669C87C3-64EF-45CF-9C41-0F102070D044}" type="sibTrans" cxnId="{A1ACAF24-7A78-485A-9BE2-DCF8BEB832B1}">
      <dgm:prSet/>
      <dgm:spPr/>
      <dgm:t>
        <a:bodyPr/>
        <a:lstStyle/>
        <a:p>
          <a:endParaRPr lang="en-US"/>
        </a:p>
      </dgm:t>
    </dgm:pt>
    <dgm:pt modelId="{7B4338E0-0EC3-4FC3-9167-879883B469A6}" type="pres">
      <dgm:prSet presAssocID="{B6635C93-8331-463B-A538-33D1C18C46AF}" presName="vert0" presStyleCnt="0">
        <dgm:presLayoutVars>
          <dgm:dir/>
          <dgm:animOne val="branch"/>
          <dgm:animLvl val="lvl"/>
        </dgm:presLayoutVars>
      </dgm:prSet>
      <dgm:spPr/>
    </dgm:pt>
    <dgm:pt modelId="{A0EF6145-A695-4486-81EC-A71B4F45D2FC}" type="pres">
      <dgm:prSet presAssocID="{9E30A99D-FA8D-4D84-BCF9-3915EB8FB337}" presName="thickLine" presStyleLbl="alignNode1" presStyleIdx="0" presStyleCnt="2"/>
      <dgm:spPr/>
    </dgm:pt>
    <dgm:pt modelId="{388B32FA-6572-456E-9AF0-BF50230811F0}" type="pres">
      <dgm:prSet presAssocID="{9E30A99D-FA8D-4D84-BCF9-3915EB8FB337}" presName="horz1" presStyleCnt="0"/>
      <dgm:spPr/>
    </dgm:pt>
    <dgm:pt modelId="{E348A7EF-6702-404E-B3B2-AE8BF43DC042}" type="pres">
      <dgm:prSet presAssocID="{9E30A99D-FA8D-4D84-BCF9-3915EB8FB337}" presName="tx1" presStyleLbl="revTx" presStyleIdx="0" presStyleCnt="2"/>
      <dgm:spPr/>
    </dgm:pt>
    <dgm:pt modelId="{BDC3BA93-E059-4C83-A424-0C47D163F9FD}" type="pres">
      <dgm:prSet presAssocID="{9E30A99D-FA8D-4D84-BCF9-3915EB8FB337}" presName="vert1" presStyleCnt="0"/>
      <dgm:spPr/>
    </dgm:pt>
    <dgm:pt modelId="{1D51EBC5-3AA3-4461-8C2A-4F8A54C1A2FC}" type="pres">
      <dgm:prSet presAssocID="{1AB7B3E1-FFB7-4B61-BE4A-29295A57594E}" presName="thickLine" presStyleLbl="alignNode1" presStyleIdx="1" presStyleCnt="2"/>
      <dgm:spPr/>
    </dgm:pt>
    <dgm:pt modelId="{9891E04C-DFDC-4EB9-AC56-5094A18A41E0}" type="pres">
      <dgm:prSet presAssocID="{1AB7B3E1-FFB7-4B61-BE4A-29295A57594E}" presName="horz1" presStyleCnt="0"/>
      <dgm:spPr/>
    </dgm:pt>
    <dgm:pt modelId="{9D7EF998-AFF3-47DA-B344-F7023A961F52}" type="pres">
      <dgm:prSet presAssocID="{1AB7B3E1-FFB7-4B61-BE4A-29295A57594E}" presName="tx1" presStyleLbl="revTx" presStyleIdx="1" presStyleCnt="2"/>
      <dgm:spPr/>
    </dgm:pt>
    <dgm:pt modelId="{2907AA77-6D64-4A81-9212-D065AFE7C444}" type="pres">
      <dgm:prSet presAssocID="{1AB7B3E1-FFB7-4B61-BE4A-29295A57594E}" presName="vert1" presStyleCnt="0"/>
      <dgm:spPr/>
    </dgm:pt>
  </dgm:ptLst>
  <dgm:cxnLst>
    <dgm:cxn modelId="{A1ACAF24-7A78-485A-9BE2-DCF8BEB832B1}" srcId="{B6635C93-8331-463B-A538-33D1C18C46AF}" destId="{1AB7B3E1-FFB7-4B61-BE4A-29295A57594E}" srcOrd="1" destOrd="0" parTransId="{AA234737-B0DF-4BFC-B0F3-64292428E0BD}" sibTransId="{669C87C3-64EF-45CF-9C41-0F102070D044}"/>
    <dgm:cxn modelId="{6590C939-D62F-46AD-A221-52F941576ADC}" srcId="{B6635C93-8331-463B-A538-33D1C18C46AF}" destId="{9E30A99D-FA8D-4D84-BCF9-3915EB8FB337}" srcOrd="0" destOrd="0" parTransId="{263BBA2A-2FC4-4203-AD8E-09E158FD9403}" sibTransId="{22B93B7A-1C4E-4339-8F57-3B6C25DF09AB}"/>
    <dgm:cxn modelId="{6B815F74-9271-4839-8D5D-D037004117B0}" type="presOf" srcId="{9E30A99D-FA8D-4D84-BCF9-3915EB8FB337}" destId="{E348A7EF-6702-404E-B3B2-AE8BF43DC042}" srcOrd="0" destOrd="0" presId="urn:microsoft.com/office/officeart/2008/layout/LinedList"/>
    <dgm:cxn modelId="{CFD09CBF-1019-47D1-B87E-26F34230EA9B}" type="presOf" srcId="{B6635C93-8331-463B-A538-33D1C18C46AF}" destId="{7B4338E0-0EC3-4FC3-9167-879883B469A6}" srcOrd="0" destOrd="0" presId="urn:microsoft.com/office/officeart/2008/layout/LinedList"/>
    <dgm:cxn modelId="{90445ECD-68EA-4FD5-A9AB-A8732B63B2EF}" type="presOf" srcId="{1AB7B3E1-FFB7-4B61-BE4A-29295A57594E}" destId="{9D7EF998-AFF3-47DA-B344-F7023A961F52}" srcOrd="0" destOrd="0" presId="urn:microsoft.com/office/officeart/2008/layout/LinedList"/>
    <dgm:cxn modelId="{F196C61B-D8DF-4646-9F88-80322F3DB12A}" type="presParOf" srcId="{7B4338E0-0EC3-4FC3-9167-879883B469A6}" destId="{A0EF6145-A695-4486-81EC-A71B4F45D2FC}" srcOrd="0" destOrd="0" presId="urn:microsoft.com/office/officeart/2008/layout/LinedList"/>
    <dgm:cxn modelId="{512BE2A0-DFB2-4BA5-A8A4-0651ACFE5247}" type="presParOf" srcId="{7B4338E0-0EC3-4FC3-9167-879883B469A6}" destId="{388B32FA-6572-456E-9AF0-BF50230811F0}" srcOrd="1" destOrd="0" presId="urn:microsoft.com/office/officeart/2008/layout/LinedList"/>
    <dgm:cxn modelId="{476B6C10-EEB2-498A-AC8D-682AC7990932}" type="presParOf" srcId="{388B32FA-6572-456E-9AF0-BF50230811F0}" destId="{E348A7EF-6702-404E-B3B2-AE8BF43DC042}" srcOrd="0" destOrd="0" presId="urn:microsoft.com/office/officeart/2008/layout/LinedList"/>
    <dgm:cxn modelId="{4270DD93-0120-4E46-875A-2496F6F3C6AF}" type="presParOf" srcId="{388B32FA-6572-456E-9AF0-BF50230811F0}" destId="{BDC3BA93-E059-4C83-A424-0C47D163F9FD}" srcOrd="1" destOrd="0" presId="urn:microsoft.com/office/officeart/2008/layout/LinedList"/>
    <dgm:cxn modelId="{51B5F995-2AD4-45CC-91D0-E1F9E8E6ECDA}" type="presParOf" srcId="{7B4338E0-0EC3-4FC3-9167-879883B469A6}" destId="{1D51EBC5-3AA3-4461-8C2A-4F8A54C1A2FC}" srcOrd="2" destOrd="0" presId="urn:microsoft.com/office/officeart/2008/layout/LinedList"/>
    <dgm:cxn modelId="{9F148A20-A05E-4610-A778-058B44B7F511}" type="presParOf" srcId="{7B4338E0-0EC3-4FC3-9167-879883B469A6}" destId="{9891E04C-DFDC-4EB9-AC56-5094A18A41E0}" srcOrd="3" destOrd="0" presId="urn:microsoft.com/office/officeart/2008/layout/LinedList"/>
    <dgm:cxn modelId="{7E31038B-CBA1-43C2-B626-5D88E5A74A9C}" type="presParOf" srcId="{9891E04C-DFDC-4EB9-AC56-5094A18A41E0}" destId="{9D7EF998-AFF3-47DA-B344-F7023A961F52}" srcOrd="0" destOrd="0" presId="urn:microsoft.com/office/officeart/2008/layout/LinedList"/>
    <dgm:cxn modelId="{05562F9C-F4DF-47EC-BACE-D8159E2A4962}" type="presParOf" srcId="{9891E04C-DFDC-4EB9-AC56-5094A18A41E0}" destId="{2907AA77-6D64-4A81-9212-D065AFE7C44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A515B-197F-4685-9D41-E39A00388990}">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2CC669-6990-4A84-9DE4-D69BB3E7DD48}">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b="1" i="0" kern="1200"/>
            <a:t>ATP</a:t>
          </a:r>
          <a:r>
            <a:rPr lang="nl-NL" sz="1600" b="0" i="0" kern="1200"/>
            <a:t> – Adenosinetrifosfaat; een toename van ATP, de belangrijkste energiebron voor de meeste celfuncties, verhoogt het vermogen van de cel om infecties te bestrijden en versnelt het genezingsproces.</a:t>
          </a:r>
          <a:endParaRPr lang="en-US" sz="1600" kern="1200"/>
        </a:p>
      </dsp:txBody>
      <dsp:txXfrm>
        <a:off x="378614" y="886531"/>
        <a:ext cx="2810360" cy="1744948"/>
      </dsp:txXfrm>
    </dsp:sp>
    <dsp:sp modelId="{925280E3-5BAC-4AB3-B35B-B64F092DF392}">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19C8EE-D903-49C4-BDB6-FFD456152D9E}">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b="1" i="0" kern="1200"/>
            <a:t>ROS</a:t>
          </a:r>
          <a:r>
            <a:rPr lang="nl-NL" sz="1600" b="0" i="0" kern="1200"/>
            <a:t> – reactieve zuurstofspecies; de modulatie van ROS activeert transcriptiefactoren die een positieve invloed hebben op cellulair herstel en genezing.</a:t>
          </a:r>
          <a:endParaRPr lang="en-US" sz="1600" kern="1200"/>
        </a:p>
      </dsp:txBody>
      <dsp:txXfrm>
        <a:off x="3946203" y="886531"/>
        <a:ext cx="2810360" cy="1744948"/>
      </dsp:txXfrm>
    </dsp:sp>
    <dsp:sp modelId="{6740E0E8-232D-4574-9F7E-F1128D90F4BC}">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D255C0-5132-486F-A1EB-FA4FBD7C4734}">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nl-NL" sz="1600" b="1" i="0" kern="1200"/>
            <a:t>NO</a:t>
          </a:r>
          <a:r>
            <a:rPr lang="nl-NL" sz="1600" b="0" i="0" kern="1200"/>
            <a:t> – Stikstofmonoxide; de afgifte van NO, een krachtige vaatverwijder, verhoogt de bloedsomloop, vermindert ontstekingen en verbetert het transport van zuurstof en immuuncellen door het weefsel.</a:t>
          </a:r>
          <a:endParaRPr lang="en-US" sz="1600" kern="1200"/>
        </a:p>
      </dsp:txBody>
      <dsp:txXfrm>
        <a:off x="7513791" y="886531"/>
        <a:ext cx="2810360" cy="17449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3F77FF-5EF3-497E-B8C3-C1EFFC1B0871}">
      <dsp:nvSpPr>
        <dsp:cNvPr id="0" name=""/>
        <dsp:cNvSpPr/>
      </dsp:nvSpPr>
      <dsp:spPr>
        <a:xfrm>
          <a:off x="0" y="77602"/>
          <a:ext cx="4828172" cy="178425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Bij rood en infrarode irradiatie is de meervoudige verstrooing het grootst en de penetratie diepte relatief groot</a:t>
          </a:r>
        </a:p>
      </dsp:txBody>
      <dsp:txXfrm>
        <a:off x="87100" y="164702"/>
        <a:ext cx="4653972" cy="1610050"/>
      </dsp:txXfrm>
    </dsp:sp>
    <dsp:sp modelId="{C5B8E23A-3BE5-4CD3-B991-097BB1D51921}">
      <dsp:nvSpPr>
        <dsp:cNvPr id="0" name=""/>
        <dsp:cNvSpPr/>
      </dsp:nvSpPr>
      <dsp:spPr>
        <a:xfrm>
          <a:off x="0" y="1933852"/>
          <a:ext cx="4828172" cy="178425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Bij blauwe irradiatie is de enkelvoudige verstrooing dominant en de penetratie diepte relatief klein</a:t>
          </a:r>
        </a:p>
      </dsp:txBody>
      <dsp:txXfrm>
        <a:off x="87100" y="2020952"/>
        <a:ext cx="4653972" cy="1610050"/>
      </dsp:txXfrm>
    </dsp:sp>
    <dsp:sp modelId="{F01C9A9B-1B89-486E-AE38-E70254775845}">
      <dsp:nvSpPr>
        <dsp:cNvPr id="0" name=""/>
        <dsp:cNvSpPr/>
      </dsp:nvSpPr>
      <dsp:spPr>
        <a:xfrm>
          <a:off x="0" y="3790102"/>
          <a:ext cx="4828172" cy="178425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Verstrooiing verandert de primaire licht eigenschappen en vernietigt de coherentie en vermindert de effecten van laser</a:t>
          </a:r>
        </a:p>
      </dsp:txBody>
      <dsp:txXfrm>
        <a:off x="87100" y="3877202"/>
        <a:ext cx="4653972" cy="16100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F726F8-8DA2-4631-8E4F-7F0ED78E43E1}">
      <dsp:nvSpPr>
        <dsp:cNvPr id="0" name=""/>
        <dsp:cNvSpPr/>
      </dsp:nvSpPr>
      <dsp:spPr>
        <a:xfrm>
          <a:off x="0" y="0"/>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C9EE50-4422-481E-AA36-CF3F1DD5733A}">
      <dsp:nvSpPr>
        <dsp:cNvPr id="0" name=""/>
        <dsp:cNvSpPr/>
      </dsp:nvSpPr>
      <dsp:spPr>
        <a:xfrm>
          <a:off x="0" y="0"/>
          <a:ext cx="9956800" cy="2436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nl-BE" sz="2800" kern="1200" err="1"/>
            <a:t>Acu</a:t>
          </a:r>
          <a:r>
            <a:rPr lang="nl-BE" sz="2800" kern="1200"/>
            <a:t>-led op </a:t>
          </a:r>
          <a:r>
            <a:rPr lang="nl-BE" sz="2800" kern="1200" err="1"/>
            <a:t>qi</a:t>
          </a:r>
          <a:r>
            <a:rPr lang="nl-BE" sz="2800" kern="1200"/>
            <a:t> hai</a:t>
          </a:r>
          <a:endParaRPr lang="en-US" sz="2800" kern="1200"/>
        </a:p>
      </dsp:txBody>
      <dsp:txXfrm>
        <a:off x="0" y="0"/>
        <a:ext cx="9956800" cy="2436876"/>
      </dsp:txXfrm>
    </dsp:sp>
    <dsp:sp modelId="{B09A896F-AF97-42D1-8012-ED378EF60107}">
      <dsp:nvSpPr>
        <dsp:cNvPr id="0" name=""/>
        <dsp:cNvSpPr/>
      </dsp:nvSpPr>
      <dsp:spPr>
        <a:xfrm>
          <a:off x="0" y="2436876"/>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2E9DFB-9D74-4974-8694-772CBC119D8E}">
      <dsp:nvSpPr>
        <dsp:cNvPr id="0" name=""/>
        <dsp:cNvSpPr/>
      </dsp:nvSpPr>
      <dsp:spPr>
        <a:xfrm>
          <a:off x="0" y="2436876"/>
          <a:ext cx="9956800" cy="2436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err="1"/>
            <a:t>Acu</a:t>
          </a:r>
          <a:r>
            <a:rPr lang="nl-BE" sz="2000" kern="1200"/>
            <a:t>-led bilateraal op 36 ST:</a:t>
          </a:r>
        </a:p>
        <a:p>
          <a:pPr marL="0" lvl="0" indent="0" algn="l" defTabSz="889000">
            <a:lnSpc>
              <a:spcPct val="90000"/>
            </a:lnSpc>
            <a:spcBef>
              <a:spcPct val="0"/>
            </a:spcBef>
            <a:spcAft>
              <a:spcPct val="35000"/>
            </a:spcAft>
            <a:buNone/>
          </a:pPr>
          <a:r>
            <a:rPr lang="nl-BE" sz="2000" b="0" i="0" kern="1200">
              <a:solidFill>
                <a:srgbClr val="040C28"/>
              </a:solidFill>
              <a:effectLst/>
              <a:latin typeface="Calibri" panose="020F0502020204030204" pitchFamily="34" charset="0"/>
              <a:cs typeface="Calibri" panose="020F0502020204030204" pitchFamily="34" charset="0"/>
            </a:rPr>
            <a:t>Zoek eerst het kuiltje in je knie aan de buitenzijde van je been</a:t>
          </a:r>
          <a:r>
            <a:rPr lang="nl-BE" sz="2000" b="0" i="0" kern="1200">
              <a:solidFill>
                <a:srgbClr val="4D5156"/>
              </a:solidFill>
              <a:effectLst/>
              <a:latin typeface="Calibri" panose="020F0502020204030204" pitchFamily="34" charset="0"/>
              <a:cs typeface="Calibri" panose="020F0502020204030204" pitchFamily="34" charset="0"/>
            </a:rPr>
            <a:t>. Het ligt er 4 vingerbreedtes onder (ongeveer 3 cm). Als je je gesloten hand zo legt, met je duim op het kuiltje en de rest van je vingers gesloten naast elkaar, dan vind je precies daaronder het punt Maag 36.</a:t>
          </a:r>
        </a:p>
        <a:p>
          <a:pPr marL="0" lvl="0" indent="0" algn="l" defTabSz="889000">
            <a:lnSpc>
              <a:spcPct val="90000"/>
            </a:lnSpc>
            <a:spcBef>
              <a:spcPct val="0"/>
            </a:spcBef>
            <a:spcAft>
              <a:spcPct val="35000"/>
            </a:spcAft>
            <a:buNone/>
          </a:pPr>
          <a:r>
            <a:rPr lang="nl-BE" sz="2000" b="0" i="0" kern="1200">
              <a:solidFill>
                <a:srgbClr val="4D5156"/>
              </a:solidFill>
              <a:effectLst/>
              <a:latin typeface="Calibri" panose="020F0502020204030204" pitchFamily="34" charset="0"/>
              <a:cs typeface="Calibri" panose="020F0502020204030204" pitchFamily="34" charset="0"/>
            </a:rPr>
            <a:t>Duur : 15 minuten, dagelijks</a:t>
          </a:r>
          <a:endParaRPr lang="en-US" sz="2000" kern="1200"/>
        </a:p>
      </dsp:txBody>
      <dsp:txXfrm>
        <a:off x="0" y="2436876"/>
        <a:ext cx="9956800" cy="24368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3C37F-8E7D-485A-A1DD-43BD0F5FB6CC}">
      <dsp:nvSpPr>
        <dsp:cNvPr id="0" name=""/>
        <dsp:cNvSpPr/>
      </dsp:nvSpPr>
      <dsp:spPr>
        <a:xfrm>
          <a:off x="0" y="0"/>
          <a:ext cx="974211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2E5CCA-A4A8-44E3-B252-08F166B6FE08}">
      <dsp:nvSpPr>
        <dsp:cNvPr id="0" name=""/>
        <dsp:cNvSpPr/>
      </dsp:nvSpPr>
      <dsp:spPr>
        <a:xfrm>
          <a:off x="0" y="0"/>
          <a:ext cx="9742114" cy="21730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BE" sz="2400" kern="1200" err="1"/>
            <a:t>Acu</a:t>
          </a:r>
          <a:r>
            <a:rPr lang="nl-BE" sz="2400" kern="1200"/>
            <a:t>-led op 6MP bilateraal : 3 vingerbreedtes boven binnen enkel</a:t>
          </a:r>
          <a:endParaRPr lang="en-US" sz="2400" kern="1200"/>
        </a:p>
      </dsp:txBody>
      <dsp:txXfrm>
        <a:off x="0" y="0"/>
        <a:ext cx="9742114" cy="2173028"/>
      </dsp:txXfrm>
    </dsp:sp>
    <dsp:sp modelId="{E8B84A6E-AB00-4C6A-8851-FDC21D43B9CD}">
      <dsp:nvSpPr>
        <dsp:cNvPr id="0" name=""/>
        <dsp:cNvSpPr/>
      </dsp:nvSpPr>
      <dsp:spPr>
        <a:xfrm>
          <a:off x="0" y="1286628"/>
          <a:ext cx="974211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CC3AF9-8072-4D29-B6A1-4A0D7C02EF00}">
      <dsp:nvSpPr>
        <dsp:cNvPr id="0" name=""/>
        <dsp:cNvSpPr/>
      </dsp:nvSpPr>
      <dsp:spPr>
        <a:xfrm>
          <a:off x="0" y="2173028"/>
          <a:ext cx="9742114" cy="21730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nl-BE" sz="2800" kern="1200" err="1"/>
            <a:t>Acu</a:t>
          </a:r>
          <a:r>
            <a:rPr lang="nl-BE" sz="2800" kern="1200"/>
            <a:t>-led op 4 RM : 2 duimbreedtes boven schaambeen</a:t>
          </a:r>
          <a:endParaRPr lang="en-US" sz="2800" kern="1200"/>
        </a:p>
      </dsp:txBody>
      <dsp:txXfrm>
        <a:off x="0" y="2173028"/>
        <a:ext cx="9742114" cy="2173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7AFDE5-9016-4703-8AF9-0E2B11A4BCEF}">
      <dsp:nvSpPr>
        <dsp:cNvPr id="0" name=""/>
        <dsp:cNvSpPr/>
      </dsp:nvSpPr>
      <dsp:spPr>
        <a:xfrm>
          <a:off x="0" y="785"/>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C25158-B829-413F-A64D-7373C2FF91F1}">
      <dsp:nvSpPr>
        <dsp:cNvPr id="0" name=""/>
        <dsp:cNvSpPr/>
      </dsp:nvSpPr>
      <dsp:spPr>
        <a:xfrm>
          <a:off x="0" y="785"/>
          <a:ext cx="9956800" cy="53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BE" sz="2400" kern="1200" err="1"/>
            <a:t>Acu</a:t>
          </a:r>
          <a:r>
            <a:rPr lang="nl-BE" sz="2400" kern="1200"/>
            <a:t>-led op SJ17 : achter de oorlel</a:t>
          </a:r>
          <a:endParaRPr lang="en-US" sz="2400" kern="1200"/>
        </a:p>
      </dsp:txBody>
      <dsp:txXfrm>
        <a:off x="0" y="785"/>
        <a:ext cx="9956800" cy="535375"/>
      </dsp:txXfrm>
    </dsp:sp>
    <dsp:sp modelId="{D5346C71-573B-4DDE-AD26-0BE7A01BF121}">
      <dsp:nvSpPr>
        <dsp:cNvPr id="0" name=""/>
        <dsp:cNvSpPr/>
      </dsp:nvSpPr>
      <dsp:spPr>
        <a:xfrm>
          <a:off x="0" y="536161"/>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AB9E60-02DC-4087-BF72-13BED9323F44}">
      <dsp:nvSpPr>
        <dsp:cNvPr id="0" name=""/>
        <dsp:cNvSpPr/>
      </dsp:nvSpPr>
      <dsp:spPr>
        <a:xfrm>
          <a:off x="0" y="536161"/>
          <a:ext cx="9956800" cy="53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nl-BE" sz="2500" kern="1200"/>
            <a:t>Acu-led op 1KN : op voetzool bilateraal</a:t>
          </a:r>
          <a:endParaRPr lang="en-US" sz="2500" kern="1200"/>
        </a:p>
      </dsp:txBody>
      <dsp:txXfrm>
        <a:off x="0" y="536161"/>
        <a:ext cx="9956800" cy="535375"/>
      </dsp:txXfrm>
    </dsp:sp>
    <dsp:sp modelId="{62A1B78F-3D23-4776-91FC-96F3BA3D032E}">
      <dsp:nvSpPr>
        <dsp:cNvPr id="0" name=""/>
        <dsp:cNvSpPr/>
      </dsp:nvSpPr>
      <dsp:spPr>
        <a:xfrm>
          <a:off x="0" y="1071536"/>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4421E5-E2BD-437C-A22D-35B4D4240E58}">
      <dsp:nvSpPr>
        <dsp:cNvPr id="0" name=""/>
        <dsp:cNvSpPr/>
      </dsp:nvSpPr>
      <dsp:spPr>
        <a:xfrm>
          <a:off x="0" y="1071536"/>
          <a:ext cx="9956800" cy="53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nl-BE" sz="2500" kern="1200"/>
            <a:t>Pleisters op 1 KD en SJ17                                          </a:t>
          </a:r>
          <a:endParaRPr lang="en-US" sz="2500" kern="1200"/>
        </a:p>
      </dsp:txBody>
      <dsp:txXfrm>
        <a:off x="0" y="1071536"/>
        <a:ext cx="9956800" cy="5353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F6145-A695-4486-81EC-A71B4F45D2FC}">
      <dsp:nvSpPr>
        <dsp:cNvPr id="0" name=""/>
        <dsp:cNvSpPr/>
      </dsp:nvSpPr>
      <dsp:spPr>
        <a:xfrm>
          <a:off x="0" y="0"/>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48A7EF-6702-404E-B3B2-AE8BF43DC042}">
      <dsp:nvSpPr>
        <dsp:cNvPr id="0" name=""/>
        <dsp:cNvSpPr/>
      </dsp:nvSpPr>
      <dsp:spPr>
        <a:xfrm>
          <a:off x="0" y="0"/>
          <a:ext cx="9956800" cy="2525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BE" sz="3200" kern="1200" err="1"/>
            <a:t>Acu</a:t>
          </a:r>
          <a:r>
            <a:rPr lang="nl-BE" sz="3200" kern="1200"/>
            <a:t>-led op 4 RM </a:t>
          </a:r>
          <a:endParaRPr lang="en-US" sz="3200" kern="1200"/>
        </a:p>
      </dsp:txBody>
      <dsp:txXfrm>
        <a:off x="0" y="0"/>
        <a:ext cx="9956800" cy="2525627"/>
      </dsp:txXfrm>
    </dsp:sp>
    <dsp:sp modelId="{1D51EBC5-3AA3-4461-8C2A-4F8A54C1A2FC}">
      <dsp:nvSpPr>
        <dsp:cNvPr id="0" name=""/>
        <dsp:cNvSpPr/>
      </dsp:nvSpPr>
      <dsp:spPr>
        <a:xfrm>
          <a:off x="0" y="2525627"/>
          <a:ext cx="9956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EF998-AFF3-47DA-B344-F7023A961F52}">
      <dsp:nvSpPr>
        <dsp:cNvPr id="0" name=""/>
        <dsp:cNvSpPr/>
      </dsp:nvSpPr>
      <dsp:spPr>
        <a:xfrm>
          <a:off x="0" y="2525627"/>
          <a:ext cx="9956800" cy="2525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nl-BE" sz="3200" kern="1200" err="1"/>
            <a:t>Acu</a:t>
          </a:r>
          <a:r>
            <a:rPr lang="nl-BE" sz="3200" kern="1200"/>
            <a:t>-led op 6MP bilateraal</a:t>
          </a:r>
          <a:endParaRPr lang="en-US" sz="3200" kern="1200"/>
        </a:p>
      </dsp:txBody>
      <dsp:txXfrm>
        <a:off x="0" y="2525627"/>
        <a:ext cx="9956800" cy="252562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87A478-55A7-49B1-AFC3-042376E19E94}" type="datetimeFigureOut">
              <a:rPr lang="nl-BE" smtClean="0"/>
              <a:t>21/02/2024</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2880E9-B643-4901-8F93-7C1971E34D5B}" type="slidenum">
              <a:rPr lang="nl-BE" smtClean="0"/>
              <a:t>‹nr.›</a:t>
            </a:fld>
            <a:endParaRPr lang="nl-BE"/>
          </a:p>
        </p:txBody>
      </p:sp>
    </p:spTree>
    <p:extLst>
      <p:ext uri="{BB962C8B-B14F-4D97-AF65-F5344CB8AC3E}">
        <p14:creationId xmlns:p14="http://schemas.microsoft.com/office/powerpoint/2010/main" val="2235484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B2880E9-B643-4901-8F93-7C1971E34D5B}" type="slidenum">
              <a:rPr lang="nl-BE" smtClean="0"/>
              <a:t>13</a:t>
            </a:fld>
            <a:endParaRPr lang="nl-BE"/>
          </a:p>
        </p:txBody>
      </p:sp>
    </p:spTree>
    <p:extLst>
      <p:ext uri="{BB962C8B-B14F-4D97-AF65-F5344CB8AC3E}">
        <p14:creationId xmlns:p14="http://schemas.microsoft.com/office/powerpoint/2010/main" val="549464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Zwart: 90% helend, 10% antalgisch</a:t>
            </a:r>
          </a:p>
        </p:txBody>
      </p:sp>
      <p:sp>
        <p:nvSpPr>
          <p:cNvPr id="4" name="Tijdelijke aanduiding voor dianummer 3"/>
          <p:cNvSpPr>
            <a:spLocks noGrp="1"/>
          </p:cNvSpPr>
          <p:nvPr>
            <p:ph type="sldNum" sz="quarter" idx="5"/>
          </p:nvPr>
        </p:nvSpPr>
        <p:spPr/>
        <p:txBody>
          <a:bodyPr/>
          <a:lstStyle/>
          <a:p>
            <a:fld id="{6B2880E9-B643-4901-8F93-7C1971E34D5B}" type="slidenum">
              <a:rPr lang="nl-BE" smtClean="0"/>
              <a:t>25</a:t>
            </a:fld>
            <a:endParaRPr lang="nl-BE"/>
          </a:p>
        </p:txBody>
      </p:sp>
    </p:spTree>
    <p:extLst>
      <p:ext uri="{BB962C8B-B14F-4D97-AF65-F5344CB8AC3E}">
        <p14:creationId xmlns:p14="http://schemas.microsoft.com/office/powerpoint/2010/main" val="3101139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79F7EBBC-DC8A-432F-B3C9-2A5C7AE98DCB}" type="slidenum">
              <a:rPr lang="nl-BE" smtClean="0"/>
              <a:pPr/>
              <a:t>30</a:t>
            </a:fld>
            <a:endParaRPr lang="nl-BE"/>
          </a:p>
        </p:txBody>
      </p:sp>
    </p:spTree>
    <p:extLst>
      <p:ext uri="{BB962C8B-B14F-4D97-AF65-F5344CB8AC3E}">
        <p14:creationId xmlns:p14="http://schemas.microsoft.com/office/powerpoint/2010/main" val="1651385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6B2880E9-B643-4901-8F93-7C1971E34D5B}" type="slidenum">
              <a:rPr lang="nl-BE" smtClean="0"/>
              <a:t>48</a:t>
            </a:fld>
            <a:endParaRPr lang="nl-BE"/>
          </a:p>
        </p:txBody>
      </p:sp>
    </p:spTree>
    <p:extLst>
      <p:ext uri="{BB962C8B-B14F-4D97-AF65-F5344CB8AC3E}">
        <p14:creationId xmlns:p14="http://schemas.microsoft.com/office/powerpoint/2010/main" val="3459853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bg>
      <p:bgRef idx="1001">
        <a:schemeClr val="bg1"/>
      </p:bgRef>
    </p:bg>
    <p:spTree>
      <p:nvGrpSpPr>
        <p:cNvPr id="1" name=""/>
        <p:cNvGrpSpPr/>
        <p:nvPr/>
      </p:nvGrpSpPr>
      <p:grpSpPr>
        <a:xfrm>
          <a:off x="0" y="0"/>
          <a:ext cx="0" cy="0"/>
          <a:chOff x="0" y="0"/>
          <a:chExt cx="0" cy="0"/>
        </a:xfrm>
      </p:grpSpPr>
      <p:sp>
        <p:nvSpPr>
          <p:cNvPr id="8" name="Titel 7"/>
          <p:cNvSpPr>
            <a:spLocks noGrp="1"/>
          </p:cNvSpPr>
          <p:nvPr>
            <p:ph type="ctrTitle"/>
          </p:nvPr>
        </p:nvSpPr>
        <p:spPr>
          <a:xfrm>
            <a:off x="3048000" y="3124200"/>
            <a:ext cx="8229600" cy="1894362"/>
          </a:xfrm>
        </p:spPr>
        <p:txBody>
          <a:bodyPr/>
          <a:lstStyle>
            <a:lvl1pPr>
              <a:defRPr b="1"/>
            </a:lvl1pPr>
          </a:lstStyle>
          <a:p>
            <a:r>
              <a:rPr kumimoji="0" lang="nl-NL"/>
              <a:t>Klik om de stijl te bewerken</a:t>
            </a:r>
            <a:endParaRPr kumimoji="0" lang="en-US"/>
          </a:p>
        </p:txBody>
      </p:sp>
      <p:sp>
        <p:nvSpPr>
          <p:cNvPr id="9" name="Ondertitel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nl-NL"/>
              <a:t>Klik om het opmaakprofiel van de modelondertitel te bewerken</a:t>
            </a:r>
            <a:endParaRPr kumimoji="0" lang="en-US"/>
          </a:p>
        </p:txBody>
      </p:sp>
      <p:sp>
        <p:nvSpPr>
          <p:cNvPr id="28" name="Tijdelijke aanduiding voor datum 27"/>
          <p:cNvSpPr>
            <a:spLocks noGrp="1"/>
          </p:cNvSpPr>
          <p:nvPr>
            <p:ph type="dt" sz="half" idx="10"/>
          </p:nvPr>
        </p:nvSpPr>
        <p:spPr bwMode="auto">
          <a:xfrm rot="5400000">
            <a:off x="10733828" y="1110597"/>
            <a:ext cx="2286000" cy="508000"/>
          </a:xfrm>
        </p:spPr>
        <p:txBody>
          <a:bodyPr/>
          <a:lstStyle/>
          <a:p>
            <a:fld id="{BA346A47-1960-47CF-B58A-5260B83B6D12}" type="datetime1">
              <a:rPr lang="nl-BE" smtClean="0"/>
              <a:pPr/>
              <a:t>21/02/2024</a:t>
            </a:fld>
            <a:endParaRPr lang="nl-BE"/>
          </a:p>
        </p:txBody>
      </p:sp>
      <p:sp>
        <p:nvSpPr>
          <p:cNvPr id="17" name="Tijdelijke aanduiding voor voettekst 16"/>
          <p:cNvSpPr>
            <a:spLocks noGrp="1"/>
          </p:cNvSpPr>
          <p:nvPr>
            <p:ph type="ftr" sz="quarter" idx="11"/>
          </p:nvPr>
        </p:nvSpPr>
        <p:spPr bwMode="auto">
          <a:xfrm rot="5400000">
            <a:off x="10045959" y="4117661"/>
            <a:ext cx="3657600" cy="512064"/>
          </a:xfrm>
        </p:spPr>
        <p:txBody>
          <a:bodyPr/>
          <a:lstStyle/>
          <a:p>
            <a:r>
              <a:rPr lang="en-US"/>
              <a:t>copyright : no part of this publication may be reproduced</a:t>
            </a:r>
            <a:endParaRPr lang="nl-BE"/>
          </a:p>
        </p:txBody>
      </p:sp>
      <p:sp>
        <p:nvSpPr>
          <p:cNvPr id="10" name="Rechthoek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hthoek 11"/>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4" name="Rechthoek 13"/>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9" name="Rechthoek 18"/>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hte verbindingslijn 10"/>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8" name="Rechte verbindingslijn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0" name="Rechte verbindingslijn 19"/>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6" name="Rechte verbindingslijn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5" name="Rechte verbindingslijn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2" name="Rechte verbindingslijn 21"/>
          <p:cNvSpPr>
            <a:spLocks noChangeShapeType="1"/>
          </p:cNvSpPr>
          <p:nvPr/>
        </p:nvSpPr>
        <p:spPr bwMode="auto">
          <a:xfrm>
            <a:off x="1215180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7" name="Rechthoek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1" name="Ovaal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Ovaal 22"/>
          <p:cNvSpPr/>
          <p:nvPr/>
        </p:nvSpPr>
        <p:spPr bwMode="auto">
          <a:xfrm>
            <a:off x="1746176"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4" name="Ovaal 23"/>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6" name="Ovaal 25"/>
          <p:cNvSpPr/>
          <p:nvPr/>
        </p:nvSpPr>
        <p:spPr bwMode="auto">
          <a:xfrm>
            <a:off x="2218944" y="5788152"/>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5" name="Ovaal 24"/>
          <p:cNvSpPr/>
          <p:nvPr/>
        </p:nvSpPr>
        <p:spPr>
          <a:xfrm>
            <a:off x="2540000" y="4495800"/>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9" name="Tijdelijke aanduiding voor dianummer 28"/>
          <p:cNvSpPr>
            <a:spLocks noGrp="1"/>
          </p:cNvSpPr>
          <p:nvPr>
            <p:ph type="sldNum" sz="quarter" idx="12"/>
          </p:nvPr>
        </p:nvSpPr>
        <p:spPr bwMode="auto">
          <a:xfrm>
            <a:off x="1767392" y="4928702"/>
            <a:ext cx="812800" cy="517524"/>
          </a:xfrm>
        </p:spPr>
        <p:txBody>
          <a:bodyPr/>
          <a:lstStyle/>
          <a:p>
            <a:fld id="{A55D0D8D-84CB-4E38-B179-91A7B67920A3}" type="slidenum">
              <a:rPr lang="nl-BE" smtClean="0"/>
              <a:pPr/>
              <a:t>‹nr.›</a:t>
            </a:fld>
            <a:endParaRPr lang="nl-BE"/>
          </a:p>
        </p:txBody>
      </p:sp>
    </p:spTree>
    <p:extLst>
      <p:ext uri="{BB962C8B-B14F-4D97-AF65-F5344CB8AC3E}">
        <p14:creationId xmlns:p14="http://schemas.microsoft.com/office/powerpoint/2010/main" val="20910723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8" name="Tijdelijke aanduiding voor inhoud 7"/>
          <p:cNvSpPr>
            <a:spLocks noGrp="1"/>
          </p:cNvSpPr>
          <p:nvPr>
            <p:ph sz="quarter" idx="1"/>
          </p:nvPr>
        </p:nvSpPr>
        <p:spPr>
          <a:xfrm>
            <a:off x="609600" y="1600200"/>
            <a:ext cx="9956800" cy="4873752"/>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7" name="Tijdelijke aanduiding voor datum 6"/>
          <p:cNvSpPr>
            <a:spLocks noGrp="1"/>
          </p:cNvSpPr>
          <p:nvPr>
            <p:ph type="dt" sz="half" idx="14"/>
          </p:nvPr>
        </p:nvSpPr>
        <p:spPr/>
        <p:txBody>
          <a:bodyPr rtlCol="0"/>
          <a:lstStyle/>
          <a:p>
            <a:fld id="{F72DC377-2C23-4E82-BB0D-DC8E74C2616C}" type="datetime1">
              <a:rPr lang="nl-BE" smtClean="0"/>
              <a:pPr/>
              <a:t>21/02/2024</a:t>
            </a:fld>
            <a:endParaRPr lang="nl-BE"/>
          </a:p>
        </p:txBody>
      </p:sp>
      <p:sp>
        <p:nvSpPr>
          <p:cNvPr id="9" name="Tijdelijke aanduiding voor dianummer 8"/>
          <p:cNvSpPr>
            <a:spLocks noGrp="1"/>
          </p:cNvSpPr>
          <p:nvPr>
            <p:ph type="sldNum" sz="quarter" idx="15"/>
          </p:nvPr>
        </p:nvSpPr>
        <p:spPr/>
        <p:txBody>
          <a:bodyPr rtlCol="0"/>
          <a:lstStyle/>
          <a:p>
            <a:fld id="{A55D0D8D-84CB-4E38-B179-91A7B67920A3}" type="slidenum">
              <a:rPr lang="nl-BE" smtClean="0"/>
              <a:pPr/>
              <a:t>‹nr.›</a:t>
            </a:fld>
            <a:endParaRPr lang="nl-BE"/>
          </a:p>
        </p:txBody>
      </p:sp>
      <p:sp>
        <p:nvSpPr>
          <p:cNvPr id="10" name="Tijdelijke aanduiding voor voettekst 9"/>
          <p:cNvSpPr>
            <a:spLocks noGrp="1"/>
          </p:cNvSpPr>
          <p:nvPr>
            <p:ph type="ftr" sz="quarter" idx="16"/>
          </p:nvPr>
        </p:nvSpPr>
        <p:spPr/>
        <p:txBody>
          <a:bodyPr rtlCol="0"/>
          <a:lstStyle/>
          <a:p>
            <a:r>
              <a:rPr lang="en-US"/>
              <a:t>copyright : no part of this publication may be reproduced</a:t>
            </a:r>
            <a:endParaRPr lang="nl-BE"/>
          </a:p>
        </p:txBody>
      </p:sp>
    </p:spTree>
    <p:extLst>
      <p:ext uri="{BB962C8B-B14F-4D97-AF65-F5344CB8AC3E}">
        <p14:creationId xmlns:p14="http://schemas.microsoft.com/office/powerpoint/2010/main" val="2574951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bg>
      <p:bgRef idx="1001">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a:xfrm>
            <a:off x="3048000" y="2895600"/>
            <a:ext cx="8229600" cy="2053590"/>
          </a:xfrm>
        </p:spPr>
        <p:txBody>
          <a:bodyPr/>
          <a:lstStyle>
            <a:lvl1pPr algn="l">
              <a:buNone/>
              <a:defRPr sz="3000" b="1" cap="small" baseline="0"/>
            </a:lvl1pPr>
          </a:lstStyle>
          <a:p>
            <a:r>
              <a:rPr kumimoji="0" lang="nl-NL"/>
              <a:t>Klik om de stijl te bewerken</a:t>
            </a:r>
            <a:endParaRPr kumimoji="0" lang="en-US"/>
          </a:p>
        </p:txBody>
      </p:sp>
      <p:sp>
        <p:nvSpPr>
          <p:cNvPr id="3" name="Tijdelijke aanduiding voor tekst 2"/>
          <p:cNvSpPr>
            <a:spLocks noGrp="1"/>
          </p:cNvSpPr>
          <p:nvPr>
            <p:ph type="body" idx="1"/>
          </p:nvPr>
        </p:nvSpPr>
        <p:spPr>
          <a:xfrm>
            <a:off x="3048000" y="5010150"/>
            <a:ext cx="82296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nl-NL"/>
              <a:t>Klik om de modelstijlen te bewerken</a:t>
            </a:r>
          </a:p>
        </p:txBody>
      </p:sp>
      <p:sp>
        <p:nvSpPr>
          <p:cNvPr id="4" name="Tijdelijke aanduiding voor datum 3"/>
          <p:cNvSpPr>
            <a:spLocks noGrp="1"/>
          </p:cNvSpPr>
          <p:nvPr>
            <p:ph type="dt" sz="half" idx="10"/>
          </p:nvPr>
        </p:nvSpPr>
        <p:spPr bwMode="auto">
          <a:xfrm rot="5400000">
            <a:off x="10732008" y="1106932"/>
            <a:ext cx="2286000" cy="508000"/>
          </a:xfrm>
        </p:spPr>
        <p:txBody>
          <a:bodyPr/>
          <a:lstStyle/>
          <a:p>
            <a:fld id="{1CD44380-4093-479F-8328-43600CF00EEF}" type="datetime1">
              <a:rPr lang="nl-BE" smtClean="0"/>
              <a:pPr/>
              <a:t>21/02/2024</a:t>
            </a:fld>
            <a:endParaRPr lang="nl-BE"/>
          </a:p>
        </p:txBody>
      </p:sp>
      <p:sp>
        <p:nvSpPr>
          <p:cNvPr id="5" name="Tijdelijke aanduiding voor voettekst 4"/>
          <p:cNvSpPr>
            <a:spLocks noGrp="1"/>
          </p:cNvSpPr>
          <p:nvPr>
            <p:ph type="ftr" sz="quarter" idx="11"/>
          </p:nvPr>
        </p:nvSpPr>
        <p:spPr bwMode="auto">
          <a:xfrm rot="5400000">
            <a:off x="10046208" y="4114800"/>
            <a:ext cx="3657600" cy="512064"/>
          </a:xfrm>
        </p:spPr>
        <p:txBody>
          <a:bodyPr/>
          <a:lstStyle/>
          <a:p>
            <a:r>
              <a:rPr lang="en-US"/>
              <a:t>copyright : no part of this publication may be reproduced</a:t>
            </a:r>
            <a:endParaRPr lang="nl-BE"/>
          </a:p>
        </p:txBody>
      </p:sp>
      <p:sp>
        <p:nvSpPr>
          <p:cNvPr id="9" name="Rechthoek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Rechthoek 9"/>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hthoek 10"/>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hthoek 11"/>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3" name="Rechte verbindingslijn 12"/>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4" name="Rechte verbindingslijn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5" name="Rechte verbindingslijn 14"/>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6" name="Rechte verbindingslijn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7" name="Rechte verbindingslijn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8" name="Rechthoek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9" name="Ovaal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0" name="Ovaal 19"/>
          <p:cNvSpPr/>
          <p:nvPr/>
        </p:nvSpPr>
        <p:spPr bwMode="auto">
          <a:xfrm>
            <a:off x="1766272"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1" name="Ovaal 20"/>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2" name="Ovaal 21"/>
          <p:cNvSpPr/>
          <p:nvPr/>
        </p:nvSpPr>
        <p:spPr bwMode="auto">
          <a:xfrm>
            <a:off x="2218944" y="5791200"/>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Ovaal 22"/>
          <p:cNvSpPr/>
          <p:nvPr/>
        </p:nvSpPr>
        <p:spPr bwMode="auto">
          <a:xfrm>
            <a:off x="2505387" y="4479888"/>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6" name="Rechte verbindingslijn 25"/>
          <p:cNvSpPr>
            <a:spLocks noChangeShapeType="1"/>
          </p:cNvSpPr>
          <p:nvPr/>
        </p:nvSpPr>
        <p:spPr bwMode="auto">
          <a:xfrm>
            <a:off x="12130592"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6" name="Tijdelijke aanduiding voor dianummer 5"/>
          <p:cNvSpPr>
            <a:spLocks noGrp="1"/>
          </p:cNvSpPr>
          <p:nvPr>
            <p:ph type="sldNum" sz="quarter" idx="12"/>
          </p:nvPr>
        </p:nvSpPr>
        <p:spPr bwMode="auto">
          <a:xfrm>
            <a:off x="1787488" y="4928702"/>
            <a:ext cx="812800" cy="517524"/>
          </a:xfrm>
        </p:spPr>
        <p:txBody>
          <a:bodyPr/>
          <a:lstStyle/>
          <a:p>
            <a:fld id="{A55D0D8D-84CB-4E38-B179-91A7B67920A3}" type="slidenum">
              <a:rPr lang="nl-BE" smtClean="0"/>
              <a:pPr/>
              <a:t>‹nr.›</a:t>
            </a:fld>
            <a:endParaRPr lang="nl-BE"/>
          </a:p>
        </p:txBody>
      </p:sp>
    </p:spTree>
    <p:extLst>
      <p:ext uri="{BB962C8B-B14F-4D97-AF65-F5344CB8AC3E}">
        <p14:creationId xmlns:p14="http://schemas.microsoft.com/office/powerpoint/2010/main" val="383089672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5" name="Tijdelijke aanduiding voor datum 4"/>
          <p:cNvSpPr>
            <a:spLocks noGrp="1"/>
          </p:cNvSpPr>
          <p:nvPr>
            <p:ph type="dt" sz="half" idx="10"/>
          </p:nvPr>
        </p:nvSpPr>
        <p:spPr/>
        <p:txBody>
          <a:bodyPr/>
          <a:lstStyle/>
          <a:p>
            <a:fld id="{0C99167E-11D5-4561-BD52-DA8A26371C65}" type="datetime1">
              <a:rPr lang="nl-BE" smtClean="0"/>
              <a:pPr/>
              <a:t>21/02/2024</a:t>
            </a:fld>
            <a:endParaRPr lang="nl-BE"/>
          </a:p>
        </p:txBody>
      </p:sp>
      <p:sp>
        <p:nvSpPr>
          <p:cNvPr id="6" name="Tijdelijke aanduiding voor voettekst 5"/>
          <p:cNvSpPr>
            <a:spLocks noGrp="1"/>
          </p:cNvSpPr>
          <p:nvPr>
            <p:ph type="ftr" sz="quarter" idx="11"/>
          </p:nvPr>
        </p:nvSpPr>
        <p:spPr/>
        <p:txBody>
          <a:bodyPr/>
          <a:lstStyle/>
          <a:p>
            <a:r>
              <a:rPr lang="en-US"/>
              <a:t>copyright : no part of this publication may be reproduced</a:t>
            </a:r>
            <a:endParaRPr lang="nl-BE"/>
          </a:p>
        </p:txBody>
      </p:sp>
      <p:sp>
        <p:nvSpPr>
          <p:cNvPr id="7" name="Tijdelijke aanduiding voor dianummer 6"/>
          <p:cNvSpPr>
            <a:spLocks noGrp="1"/>
          </p:cNvSpPr>
          <p:nvPr>
            <p:ph type="sldNum" sz="quarter" idx="12"/>
          </p:nvPr>
        </p:nvSpPr>
        <p:spPr/>
        <p:txBody>
          <a:bodyPr/>
          <a:lstStyle/>
          <a:p>
            <a:fld id="{A55D0D8D-84CB-4E38-B179-91A7B67920A3}" type="slidenum">
              <a:rPr lang="nl-BE" smtClean="0"/>
              <a:pPr/>
              <a:t>‹nr.›</a:t>
            </a:fld>
            <a:endParaRPr lang="nl-BE"/>
          </a:p>
        </p:txBody>
      </p:sp>
      <p:sp>
        <p:nvSpPr>
          <p:cNvPr id="9" name="Tijdelijke aanduiding voor inhoud 8"/>
          <p:cNvSpPr>
            <a:spLocks noGrp="1"/>
          </p:cNvSpPr>
          <p:nvPr>
            <p:ph sz="quarter" idx="1"/>
          </p:nvPr>
        </p:nvSpPr>
        <p:spPr>
          <a:xfrm>
            <a:off x="609600" y="1600200"/>
            <a:ext cx="4876800" cy="4572000"/>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11" name="Tijdelijke aanduiding voor inhoud 10"/>
          <p:cNvSpPr>
            <a:spLocks noGrp="1"/>
          </p:cNvSpPr>
          <p:nvPr>
            <p:ph sz="quarter" idx="2"/>
          </p:nvPr>
        </p:nvSpPr>
        <p:spPr>
          <a:xfrm>
            <a:off x="5693664" y="1600200"/>
            <a:ext cx="4876800" cy="4572000"/>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Tree>
    <p:extLst>
      <p:ext uri="{BB962C8B-B14F-4D97-AF65-F5344CB8AC3E}">
        <p14:creationId xmlns:p14="http://schemas.microsoft.com/office/powerpoint/2010/main" val="2474230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10058400" cy="1143000"/>
          </a:xfrm>
        </p:spPr>
        <p:txBody>
          <a:bodyPr anchor="b"/>
          <a:lstStyle>
            <a:lvl1pPr>
              <a:defRPr/>
            </a:lvl1pPr>
          </a:lstStyle>
          <a:p>
            <a:r>
              <a:rPr kumimoji="0" lang="nl-NL"/>
              <a:t>Klik om de stijl te bewerken</a:t>
            </a:r>
            <a:endParaRPr kumimoji="0" lang="en-US"/>
          </a:p>
        </p:txBody>
      </p:sp>
      <p:sp>
        <p:nvSpPr>
          <p:cNvPr id="7" name="Tijdelijke aanduiding voor datum 6"/>
          <p:cNvSpPr>
            <a:spLocks noGrp="1"/>
          </p:cNvSpPr>
          <p:nvPr>
            <p:ph type="dt" sz="half" idx="10"/>
          </p:nvPr>
        </p:nvSpPr>
        <p:spPr/>
        <p:txBody>
          <a:bodyPr/>
          <a:lstStyle/>
          <a:p>
            <a:fld id="{A8A00CFD-37C9-4080-93C7-8C2D68773CF0}" type="datetime1">
              <a:rPr lang="nl-BE" smtClean="0"/>
              <a:pPr/>
              <a:t>21/02/2024</a:t>
            </a:fld>
            <a:endParaRPr lang="nl-BE"/>
          </a:p>
        </p:txBody>
      </p:sp>
      <p:sp>
        <p:nvSpPr>
          <p:cNvPr id="8" name="Tijdelijke aanduiding voor voettekst 7"/>
          <p:cNvSpPr>
            <a:spLocks noGrp="1"/>
          </p:cNvSpPr>
          <p:nvPr>
            <p:ph type="ftr" sz="quarter" idx="11"/>
          </p:nvPr>
        </p:nvSpPr>
        <p:spPr/>
        <p:txBody>
          <a:bodyPr/>
          <a:lstStyle/>
          <a:p>
            <a:r>
              <a:rPr lang="en-US"/>
              <a:t>copyright : no part of this publication may be reproduced</a:t>
            </a:r>
            <a:endParaRPr lang="nl-BE"/>
          </a:p>
        </p:txBody>
      </p:sp>
      <p:sp>
        <p:nvSpPr>
          <p:cNvPr id="9" name="Tijdelijke aanduiding voor dianummer 8"/>
          <p:cNvSpPr>
            <a:spLocks noGrp="1"/>
          </p:cNvSpPr>
          <p:nvPr>
            <p:ph type="sldNum" sz="quarter" idx="12"/>
          </p:nvPr>
        </p:nvSpPr>
        <p:spPr/>
        <p:txBody>
          <a:bodyPr/>
          <a:lstStyle/>
          <a:p>
            <a:fld id="{A55D0D8D-84CB-4E38-B179-91A7B67920A3}" type="slidenum">
              <a:rPr lang="nl-BE" smtClean="0"/>
              <a:pPr/>
              <a:t>‹nr.›</a:t>
            </a:fld>
            <a:endParaRPr lang="nl-BE"/>
          </a:p>
        </p:txBody>
      </p:sp>
      <p:sp>
        <p:nvSpPr>
          <p:cNvPr id="11" name="Tijdelijke aanduiding voor inhoud 10"/>
          <p:cNvSpPr>
            <a:spLocks noGrp="1"/>
          </p:cNvSpPr>
          <p:nvPr>
            <p:ph sz="quarter" idx="2"/>
          </p:nvPr>
        </p:nvSpPr>
        <p:spPr>
          <a:xfrm>
            <a:off x="609600" y="2362200"/>
            <a:ext cx="4876800" cy="3886200"/>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13" name="Tijdelijke aanduiding voor inhoud 12"/>
          <p:cNvSpPr>
            <a:spLocks noGrp="1"/>
          </p:cNvSpPr>
          <p:nvPr>
            <p:ph sz="quarter" idx="4"/>
          </p:nvPr>
        </p:nvSpPr>
        <p:spPr>
          <a:xfrm>
            <a:off x="5829300" y="2362200"/>
            <a:ext cx="4876800" cy="3886200"/>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12" name="Tijdelijke aanduiding voor tekst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nl-NL"/>
              <a:t>Klik om de modelstijlen te bewerken</a:t>
            </a:r>
          </a:p>
        </p:txBody>
      </p:sp>
      <p:sp>
        <p:nvSpPr>
          <p:cNvPr id="14" name="Tijdelijke aanduiding voor tekst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nl-NL"/>
              <a:t>Klik om de modelstijlen te bewerken</a:t>
            </a:r>
          </a:p>
        </p:txBody>
      </p:sp>
    </p:spTree>
    <p:extLst>
      <p:ext uri="{BB962C8B-B14F-4D97-AF65-F5344CB8AC3E}">
        <p14:creationId xmlns:p14="http://schemas.microsoft.com/office/powerpoint/2010/main" val="3430755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6" name="Tijdelijke aanduiding voor datum 5"/>
          <p:cNvSpPr>
            <a:spLocks noGrp="1"/>
          </p:cNvSpPr>
          <p:nvPr>
            <p:ph type="dt" sz="half" idx="10"/>
          </p:nvPr>
        </p:nvSpPr>
        <p:spPr/>
        <p:txBody>
          <a:bodyPr rtlCol="0"/>
          <a:lstStyle/>
          <a:p>
            <a:fld id="{1614E3EF-2411-4686-B57A-C930F43ED8E5}" type="datetime1">
              <a:rPr lang="nl-BE" smtClean="0"/>
              <a:pPr/>
              <a:t>21/02/2024</a:t>
            </a:fld>
            <a:endParaRPr lang="nl-BE"/>
          </a:p>
        </p:txBody>
      </p:sp>
      <p:sp>
        <p:nvSpPr>
          <p:cNvPr id="7" name="Tijdelijke aanduiding voor dianummer 6"/>
          <p:cNvSpPr>
            <a:spLocks noGrp="1"/>
          </p:cNvSpPr>
          <p:nvPr>
            <p:ph type="sldNum" sz="quarter" idx="11"/>
          </p:nvPr>
        </p:nvSpPr>
        <p:spPr/>
        <p:txBody>
          <a:bodyPr rtlCol="0"/>
          <a:lstStyle/>
          <a:p>
            <a:fld id="{A55D0D8D-84CB-4E38-B179-91A7B67920A3}" type="slidenum">
              <a:rPr lang="nl-BE" smtClean="0"/>
              <a:pPr/>
              <a:t>‹nr.›</a:t>
            </a:fld>
            <a:endParaRPr lang="nl-BE"/>
          </a:p>
        </p:txBody>
      </p:sp>
      <p:sp>
        <p:nvSpPr>
          <p:cNvPr id="8" name="Tijdelijke aanduiding voor voettekst 7"/>
          <p:cNvSpPr>
            <a:spLocks noGrp="1"/>
          </p:cNvSpPr>
          <p:nvPr>
            <p:ph type="ftr" sz="quarter" idx="12"/>
          </p:nvPr>
        </p:nvSpPr>
        <p:spPr/>
        <p:txBody>
          <a:bodyPr rtlCol="0"/>
          <a:lstStyle/>
          <a:p>
            <a:r>
              <a:rPr lang="en-US"/>
              <a:t>copyright : no part of this publication may be reproduced</a:t>
            </a:r>
            <a:endParaRPr lang="nl-BE"/>
          </a:p>
        </p:txBody>
      </p:sp>
    </p:spTree>
    <p:extLst>
      <p:ext uri="{BB962C8B-B14F-4D97-AF65-F5344CB8AC3E}">
        <p14:creationId xmlns:p14="http://schemas.microsoft.com/office/powerpoint/2010/main" val="1472675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5AF86AAB-D08B-408E-AD70-4668DC01BD4D}" type="datetime1">
              <a:rPr lang="nl-BE" smtClean="0"/>
              <a:pPr/>
              <a:t>21/02/2024</a:t>
            </a:fld>
            <a:endParaRPr lang="nl-BE"/>
          </a:p>
        </p:txBody>
      </p:sp>
      <p:sp>
        <p:nvSpPr>
          <p:cNvPr id="3" name="Tijdelijke aanduiding voor voettekst 2"/>
          <p:cNvSpPr>
            <a:spLocks noGrp="1"/>
          </p:cNvSpPr>
          <p:nvPr>
            <p:ph type="ftr" sz="quarter" idx="11"/>
          </p:nvPr>
        </p:nvSpPr>
        <p:spPr/>
        <p:txBody>
          <a:bodyPr/>
          <a:lstStyle/>
          <a:p>
            <a:r>
              <a:rPr lang="en-US"/>
              <a:t>copyright : no part of this publication may be reproduced</a:t>
            </a:r>
            <a:endParaRPr lang="nl-BE"/>
          </a:p>
        </p:txBody>
      </p:sp>
      <p:sp>
        <p:nvSpPr>
          <p:cNvPr id="4" name="Tijdelijke aanduiding voor dianummer 3"/>
          <p:cNvSpPr>
            <a:spLocks noGrp="1"/>
          </p:cNvSpPr>
          <p:nvPr>
            <p:ph type="sldNum" sz="quarter" idx="12"/>
          </p:nvPr>
        </p:nvSpPr>
        <p:spPr/>
        <p:txBody>
          <a:bodyPr/>
          <a:lstStyle/>
          <a:p>
            <a:fld id="{A55D0D8D-84CB-4E38-B179-91A7B67920A3}" type="slidenum">
              <a:rPr lang="nl-BE" smtClean="0"/>
              <a:pPr/>
              <a:t>‹nr.›</a:t>
            </a:fld>
            <a:endParaRPr lang="nl-BE"/>
          </a:p>
        </p:txBody>
      </p:sp>
    </p:spTree>
    <p:extLst>
      <p:ext uri="{BB962C8B-B14F-4D97-AF65-F5344CB8AC3E}">
        <p14:creationId xmlns:p14="http://schemas.microsoft.com/office/powerpoint/2010/main" val="1190420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bg>
      <p:bgRef idx="1001">
        <a:schemeClr val="bg1"/>
      </p:bgRef>
    </p:bg>
    <p:spTree>
      <p:nvGrpSpPr>
        <p:cNvPr id="1" name=""/>
        <p:cNvGrpSpPr/>
        <p:nvPr/>
      </p:nvGrpSpPr>
      <p:grpSpPr>
        <a:xfrm>
          <a:off x="0" y="0"/>
          <a:ext cx="0" cy="0"/>
          <a:chOff x="0" y="0"/>
          <a:chExt cx="0" cy="0"/>
        </a:xfrm>
      </p:grpSpPr>
      <p:sp>
        <p:nvSpPr>
          <p:cNvPr id="10" name="Rechte verbindingslijn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 name="Titel 1"/>
          <p:cNvSpPr>
            <a:spLocks noGrp="1"/>
          </p:cNvSpPr>
          <p:nvPr>
            <p:ph type="title"/>
          </p:nvPr>
        </p:nvSpPr>
        <p:spPr>
          <a:xfrm rot="5400000">
            <a:off x="5547360" y="3124200"/>
            <a:ext cx="6309360" cy="609600"/>
          </a:xfrm>
        </p:spPr>
        <p:txBody>
          <a:bodyPr anchor="b"/>
          <a:lstStyle>
            <a:lvl1pPr algn="l">
              <a:buNone/>
              <a:defRPr sz="2000" b="1" cap="small" baseline="0"/>
            </a:lvl1pPr>
          </a:lstStyle>
          <a:p>
            <a:r>
              <a:rPr kumimoji="0" lang="nl-NL"/>
              <a:t>Klik om de stijl te bewerken</a:t>
            </a:r>
            <a:endParaRPr kumimoji="0" lang="en-US"/>
          </a:p>
        </p:txBody>
      </p:sp>
      <p:sp>
        <p:nvSpPr>
          <p:cNvPr id="3" name="Tijdelijke aanduiding voor tekst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nl-NL"/>
              <a:t>Klik om de modelstijlen te bewerken</a:t>
            </a:r>
          </a:p>
        </p:txBody>
      </p:sp>
      <p:sp>
        <p:nvSpPr>
          <p:cNvPr id="8" name="Rechte verbindingslijn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9" name="Rechte verbindingslijn 8"/>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1" name="Rechte verbindingslijn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2" name="Rechthoek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3" name="Rechte verbindingslijn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4" name="Ovaal 13"/>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8" name="Tijdelijke aanduiding voor inhoud 17"/>
          <p:cNvSpPr>
            <a:spLocks noGrp="1"/>
          </p:cNvSpPr>
          <p:nvPr>
            <p:ph sz="quarter" idx="1"/>
          </p:nvPr>
        </p:nvSpPr>
        <p:spPr>
          <a:xfrm>
            <a:off x="406400" y="274320"/>
            <a:ext cx="7518400" cy="6327648"/>
          </a:xfrm>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21" name="Tijdelijke aanduiding voor datum 20"/>
          <p:cNvSpPr>
            <a:spLocks noGrp="1"/>
          </p:cNvSpPr>
          <p:nvPr>
            <p:ph type="dt" sz="half" idx="14"/>
          </p:nvPr>
        </p:nvSpPr>
        <p:spPr/>
        <p:txBody>
          <a:bodyPr rtlCol="0"/>
          <a:lstStyle/>
          <a:p>
            <a:fld id="{CD3F875B-2E2D-4CA6-A3F9-0446B18D301B}" type="datetime1">
              <a:rPr lang="nl-BE" smtClean="0"/>
              <a:pPr/>
              <a:t>21/02/2024</a:t>
            </a:fld>
            <a:endParaRPr lang="nl-BE"/>
          </a:p>
        </p:txBody>
      </p:sp>
      <p:sp>
        <p:nvSpPr>
          <p:cNvPr id="22" name="Tijdelijke aanduiding voor dianummer 21"/>
          <p:cNvSpPr>
            <a:spLocks noGrp="1"/>
          </p:cNvSpPr>
          <p:nvPr>
            <p:ph type="sldNum" sz="quarter" idx="15"/>
          </p:nvPr>
        </p:nvSpPr>
        <p:spPr/>
        <p:txBody>
          <a:bodyPr rtlCol="0"/>
          <a:lstStyle/>
          <a:p>
            <a:fld id="{A55D0D8D-84CB-4E38-B179-91A7B67920A3}" type="slidenum">
              <a:rPr lang="nl-BE" smtClean="0"/>
              <a:pPr/>
              <a:t>‹nr.›</a:t>
            </a:fld>
            <a:endParaRPr lang="nl-BE"/>
          </a:p>
        </p:txBody>
      </p:sp>
      <p:sp>
        <p:nvSpPr>
          <p:cNvPr id="23" name="Tijdelijke aanduiding voor voettekst 22"/>
          <p:cNvSpPr>
            <a:spLocks noGrp="1"/>
          </p:cNvSpPr>
          <p:nvPr>
            <p:ph type="ftr" sz="quarter" idx="16"/>
          </p:nvPr>
        </p:nvSpPr>
        <p:spPr/>
        <p:txBody>
          <a:bodyPr rtlCol="0"/>
          <a:lstStyle/>
          <a:p>
            <a:r>
              <a:rPr lang="en-US"/>
              <a:t>copyright : no part of this publication may be reproduced</a:t>
            </a:r>
            <a:endParaRPr lang="nl-BE"/>
          </a:p>
        </p:txBody>
      </p:sp>
    </p:spTree>
    <p:extLst>
      <p:ext uri="{BB962C8B-B14F-4D97-AF65-F5344CB8AC3E}">
        <p14:creationId xmlns:p14="http://schemas.microsoft.com/office/powerpoint/2010/main" val="27652880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9" name="Rechte verbindingslijn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Ovaal 12"/>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el 1"/>
          <p:cNvSpPr>
            <a:spLocks noGrp="1"/>
          </p:cNvSpPr>
          <p:nvPr>
            <p:ph type="title"/>
          </p:nvPr>
        </p:nvSpPr>
        <p:spPr>
          <a:xfrm rot="5400000">
            <a:off x="5518404" y="3124200"/>
            <a:ext cx="6309360" cy="609600"/>
          </a:xfrm>
        </p:spPr>
        <p:txBody>
          <a:bodyPr anchor="b"/>
          <a:lstStyle>
            <a:lvl1pPr algn="l">
              <a:buNone/>
              <a:defRPr sz="2000" b="1"/>
            </a:lvl1pPr>
          </a:lstStyle>
          <a:p>
            <a:r>
              <a:rPr kumimoji="0" lang="nl-NL"/>
              <a:t>Klik om de stijl te bewerken</a:t>
            </a:r>
            <a:endParaRPr kumimoji="0" lang="en-US"/>
          </a:p>
        </p:txBody>
      </p:sp>
      <p:sp>
        <p:nvSpPr>
          <p:cNvPr id="3" name="Tijdelijke aanduiding voor afbeelding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nl-NL"/>
              <a:t>Klik op het pictogram als u een afbeelding wilt toevoegen</a:t>
            </a:r>
            <a:endParaRPr kumimoji="0" lang="en-US"/>
          </a:p>
        </p:txBody>
      </p:sp>
      <p:sp>
        <p:nvSpPr>
          <p:cNvPr id="4" name="Tijdelijke aanduiding voor tekst 3"/>
          <p:cNvSpPr>
            <a:spLocks noGrp="1"/>
          </p:cNvSpPr>
          <p:nvPr>
            <p:ph type="body" sz="half" idx="2"/>
          </p:nvPr>
        </p:nvSpPr>
        <p:spPr>
          <a:xfrm>
            <a:off x="9021064" y="264795"/>
            <a:ext cx="2032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nl-NL"/>
              <a:t>Klik om de modelstijlen te bewerken</a:t>
            </a:r>
          </a:p>
        </p:txBody>
      </p:sp>
      <p:sp>
        <p:nvSpPr>
          <p:cNvPr id="10" name="Rechte verbindingslijn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1" name="Rechthoek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hte verbindingslijn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9" name="Rechte verbindingslijn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0" name="Rechte verbindingslijn 19"/>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7" name="Tijdelijke aanduiding voor datum 16"/>
          <p:cNvSpPr>
            <a:spLocks noGrp="1"/>
          </p:cNvSpPr>
          <p:nvPr>
            <p:ph type="dt" sz="half" idx="10"/>
          </p:nvPr>
        </p:nvSpPr>
        <p:spPr/>
        <p:txBody>
          <a:bodyPr rtlCol="0"/>
          <a:lstStyle/>
          <a:p>
            <a:fld id="{0D3A641F-1F2A-4FD8-8370-45CFA7F945D3}" type="datetime1">
              <a:rPr lang="nl-BE" smtClean="0"/>
              <a:pPr/>
              <a:t>21/02/2024</a:t>
            </a:fld>
            <a:endParaRPr lang="nl-BE"/>
          </a:p>
        </p:txBody>
      </p:sp>
      <p:sp>
        <p:nvSpPr>
          <p:cNvPr id="18" name="Tijdelijke aanduiding voor dianummer 17"/>
          <p:cNvSpPr>
            <a:spLocks noGrp="1"/>
          </p:cNvSpPr>
          <p:nvPr>
            <p:ph type="sldNum" sz="quarter" idx="11"/>
          </p:nvPr>
        </p:nvSpPr>
        <p:spPr/>
        <p:txBody>
          <a:bodyPr rtlCol="0"/>
          <a:lstStyle/>
          <a:p>
            <a:fld id="{A55D0D8D-84CB-4E38-B179-91A7B67920A3}" type="slidenum">
              <a:rPr lang="nl-BE" smtClean="0"/>
              <a:pPr/>
              <a:t>‹nr.›</a:t>
            </a:fld>
            <a:endParaRPr lang="nl-BE"/>
          </a:p>
        </p:txBody>
      </p:sp>
      <p:sp>
        <p:nvSpPr>
          <p:cNvPr id="21" name="Tijdelijke aanduiding voor voettekst 20"/>
          <p:cNvSpPr>
            <a:spLocks noGrp="1"/>
          </p:cNvSpPr>
          <p:nvPr>
            <p:ph type="ftr" sz="quarter" idx="12"/>
          </p:nvPr>
        </p:nvSpPr>
        <p:spPr/>
        <p:txBody>
          <a:bodyPr rtlCol="0"/>
          <a:lstStyle/>
          <a:p>
            <a:r>
              <a:rPr lang="en-US"/>
              <a:t>copyright : no part of this publication may be reproduced</a:t>
            </a:r>
            <a:endParaRPr lang="nl-BE"/>
          </a:p>
        </p:txBody>
      </p:sp>
    </p:spTree>
    <p:extLst>
      <p:ext uri="{BB962C8B-B14F-4D97-AF65-F5344CB8AC3E}">
        <p14:creationId xmlns:p14="http://schemas.microsoft.com/office/powerpoint/2010/main" val="2913601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3" name="Tijdelijke aanduiding voor verticale tekst 2"/>
          <p:cNvSpPr>
            <a:spLocks noGrp="1"/>
          </p:cNvSpPr>
          <p:nvPr>
            <p:ph type="body" orient="vert" idx="1"/>
          </p:nvPr>
        </p:nvSpPr>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82252027-507A-4A62-B65A-DD437EED7EE2}" type="datetime1">
              <a:rPr lang="nl-BE" smtClean="0"/>
              <a:pPr/>
              <a:t>21/02/2024</a:t>
            </a:fld>
            <a:endParaRPr lang="nl-BE"/>
          </a:p>
        </p:txBody>
      </p:sp>
      <p:sp>
        <p:nvSpPr>
          <p:cNvPr id="5" name="Tijdelijke aanduiding voor voettekst 4"/>
          <p:cNvSpPr>
            <a:spLocks noGrp="1"/>
          </p:cNvSpPr>
          <p:nvPr>
            <p:ph type="ftr" sz="quarter" idx="11"/>
          </p:nvPr>
        </p:nvSpPr>
        <p:spPr/>
        <p:txBody>
          <a:bodyPr/>
          <a:lstStyle/>
          <a:p>
            <a:r>
              <a:rPr lang="en-US"/>
              <a:t>copyright : no part of this publication may be reproduced</a:t>
            </a:r>
            <a:endParaRPr lang="nl-BE"/>
          </a:p>
        </p:txBody>
      </p:sp>
      <p:sp>
        <p:nvSpPr>
          <p:cNvPr id="6" name="Tijdelijke aanduiding voor dianummer 5"/>
          <p:cNvSpPr>
            <a:spLocks noGrp="1"/>
          </p:cNvSpPr>
          <p:nvPr>
            <p:ph type="sldNum" sz="quarter" idx="12"/>
          </p:nvPr>
        </p:nvSpPr>
        <p:spPr/>
        <p:txBody>
          <a:bodyPr/>
          <a:lstStyle/>
          <a:p>
            <a:fld id="{A55D0D8D-84CB-4E38-B179-91A7B67920A3}" type="slidenum">
              <a:rPr lang="nl-BE" smtClean="0"/>
              <a:pPr/>
              <a:t>‹nr.›</a:t>
            </a:fld>
            <a:endParaRPr lang="nl-BE"/>
          </a:p>
        </p:txBody>
      </p:sp>
    </p:spTree>
    <p:extLst>
      <p:ext uri="{BB962C8B-B14F-4D97-AF65-F5344CB8AC3E}">
        <p14:creationId xmlns:p14="http://schemas.microsoft.com/office/powerpoint/2010/main" val="1503549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839200" y="274640"/>
            <a:ext cx="2235200" cy="5851525"/>
          </a:xfrm>
        </p:spPr>
        <p:txBody>
          <a:bodyPr vert="eaVert"/>
          <a:lstStyle/>
          <a:p>
            <a:r>
              <a:rPr kumimoji="0" lang="nl-NL"/>
              <a:t>Klik om de stijl te bewerken</a:t>
            </a:r>
            <a:endParaRPr kumimoji="0" lang="en-US"/>
          </a:p>
        </p:txBody>
      </p:sp>
      <p:sp>
        <p:nvSpPr>
          <p:cNvPr id="3" name="Tijdelijke aanduiding voor verticale tekst 2"/>
          <p:cNvSpPr>
            <a:spLocks noGrp="1"/>
          </p:cNvSpPr>
          <p:nvPr>
            <p:ph type="body" orient="vert" idx="1"/>
          </p:nvPr>
        </p:nvSpPr>
        <p:spPr>
          <a:xfrm>
            <a:off x="609600" y="274639"/>
            <a:ext cx="8026400" cy="5851525"/>
          </a:xfrm>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041D02A6-E22A-4B8A-A333-DC9E9B090514}" type="datetime1">
              <a:rPr lang="nl-BE" smtClean="0"/>
              <a:pPr/>
              <a:t>21/02/2024</a:t>
            </a:fld>
            <a:endParaRPr lang="nl-BE"/>
          </a:p>
        </p:txBody>
      </p:sp>
      <p:sp>
        <p:nvSpPr>
          <p:cNvPr id="5" name="Tijdelijke aanduiding voor voettekst 4"/>
          <p:cNvSpPr>
            <a:spLocks noGrp="1"/>
          </p:cNvSpPr>
          <p:nvPr>
            <p:ph type="ftr" sz="quarter" idx="11"/>
          </p:nvPr>
        </p:nvSpPr>
        <p:spPr/>
        <p:txBody>
          <a:bodyPr/>
          <a:lstStyle/>
          <a:p>
            <a:r>
              <a:rPr lang="en-US"/>
              <a:t>copyright : no part of this publication may be reproduced</a:t>
            </a:r>
            <a:endParaRPr lang="nl-BE"/>
          </a:p>
        </p:txBody>
      </p:sp>
      <p:sp>
        <p:nvSpPr>
          <p:cNvPr id="6" name="Tijdelijke aanduiding voor dianummer 5"/>
          <p:cNvSpPr>
            <a:spLocks noGrp="1"/>
          </p:cNvSpPr>
          <p:nvPr>
            <p:ph type="sldNum" sz="quarter" idx="12"/>
          </p:nvPr>
        </p:nvSpPr>
        <p:spPr/>
        <p:txBody>
          <a:bodyPr/>
          <a:lstStyle/>
          <a:p>
            <a:fld id="{A55D0D8D-84CB-4E38-B179-91A7B67920A3}" type="slidenum">
              <a:rPr lang="nl-BE" smtClean="0"/>
              <a:pPr/>
              <a:t>‹nr.›</a:t>
            </a:fld>
            <a:endParaRPr lang="nl-BE"/>
          </a:p>
        </p:txBody>
      </p:sp>
    </p:spTree>
    <p:extLst>
      <p:ext uri="{BB962C8B-B14F-4D97-AF65-F5344CB8AC3E}">
        <p14:creationId xmlns:p14="http://schemas.microsoft.com/office/powerpoint/2010/main" val="3269671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BC14E9-8AB6-7EF5-2261-3A4C3CAA4528}"/>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nl-BE"/>
          </a:p>
        </p:txBody>
      </p:sp>
      <p:sp>
        <p:nvSpPr>
          <p:cNvPr id="3" name="Ondertitel 2">
            <a:extLst>
              <a:ext uri="{FF2B5EF4-FFF2-40B4-BE49-F238E27FC236}">
                <a16:creationId xmlns:a16="http://schemas.microsoft.com/office/drawing/2014/main" id="{2D5444FD-5911-BC7E-4D73-F0702EA2F8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nl-BE"/>
          </a:p>
        </p:txBody>
      </p:sp>
      <p:sp>
        <p:nvSpPr>
          <p:cNvPr id="4" name="Tijdelijke aanduiding voor datum 3">
            <a:extLst>
              <a:ext uri="{FF2B5EF4-FFF2-40B4-BE49-F238E27FC236}">
                <a16:creationId xmlns:a16="http://schemas.microsoft.com/office/drawing/2014/main" id="{0FB38C83-6E7A-7033-1480-45C06D5341FB}"/>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5" name="Tijdelijke aanduiding voor voettekst 4">
            <a:extLst>
              <a:ext uri="{FF2B5EF4-FFF2-40B4-BE49-F238E27FC236}">
                <a16:creationId xmlns:a16="http://schemas.microsoft.com/office/drawing/2014/main" id="{7A76D730-AEA6-70C8-BFA0-ED56774730B0}"/>
              </a:ext>
            </a:extLst>
          </p:cNvPr>
          <p:cNvSpPr>
            <a:spLocks noGrp="1"/>
          </p:cNvSpPr>
          <p:nvPr>
            <p:ph type="ftr" sz="quarter" idx="11"/>
          </p:nvPr>
        </p:nvSpPr>
        <p:spPr/>
        <p:txBody>
          <a:bodyPr/>
          <a:lstStyle/>
          <a:p>
            <a:endParaRPr lang="en-US"/>
          </a:p>
        </p:txBody>
      </p:sp>
      <p:sp>
        <p:nvSpPr>
          <p:cNvPr id="6" name="Tijdelijke aanduiding voor dianummer 5">
            <a:extLst>
              <a:ext uri="{FF2B5EF4-FFF2-40B4-BE49-F238E27FC236}">
                <a16:creationId xmlns:a16="http://schemas.microsoft.com/office/drawing/2014/main" id="{2DC2709F-F983-BC99-6690-015DA422928F}"/>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30665245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F4F6A5-03DA-5F3E-839D-29B3A00EB8E7}"/>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F214491F-A01B-14EC-1522-AF8CFD052B85}"/>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E35BE855-A282-D035-540F-59F8AF3535C0}"/>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5" name="Tijdelijke aanduiding voor voettekst 4">
            <a:extLst>
              <a:ext uri="{FF2B5EF4-FFF2-40B4-BE49-F238E27FC236}">
                <a16:creationId xmlns:a16="http://schemas.microsoft.com/office/drawing/2014/main" id="{1D17DC85-29EB-7965-D31C-0EC9A3B7B1CA}"/>
              </a:ext>
            </a:extLst>
          </p:cNvPr>
          <p:cNvSpPr>
            <a:spLocks noGrp="1"/>
          </p:cNvSpPr>
          <p:nvPr>
            <p:ph type="ftr" sz="quarter" idx="11"/>
          </p:nvPr>
        </p:nvSpPr>
        <p:spPr/>
        <p:txBody>
          <a:bodyPr/>
          <a:lstStyle/>
          <a:p>
            <a:endParaRPr lang="en-US"/>
          </a:p>
        </p:txBody>
      </p:sp>
      <p:sp>
        <p:nvSpPr>
          <p:cNvPr id="6" name="Tijdelijke aanduiding voor dianummer 5">
            <a:extLst>
              <a:ext uri="{FF2B5EF4-FFF2-40B4-BE49-F238E27FC236}">
                <a16:creationId xmlns:a16="http://schemas.microsoft.com/office/drawing/2014/main" id="{4791D5D6-DB88-1BAF-153E-45110A811699}"/>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3649921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289C87-1A0F-2EE2-B932-8B3A74A6E6C9}"/>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E401C41F-1485-7713-1B73-3E27A54364D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92B8C1EF-0362-5395-A326-835731DB3B73}"/>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5" name="Tijdelijke aanduiding voor voettekst 4">
            <a:extLst>
              <a:ext uri="{FF2B5EF4-FFF2-40B4-BE49-F238E27FC236}">
                <a16:creationId xmlns:a16="http://schemas.microsoft.com/office/drawing/2014/main" id="{352DBF9D-C8FC-01EF-5FCB-48A178D67C4D}"/>
              </a:ext>
            </a:extLst>
          </p:cNvPr>
          <p:cNvSpPr>
            <a:spLocks noGrp="1"/>
          </p:cNvSpPr>
          <p:nvPr>
            <p:ph type="ftr" sz="quarter" idx="11"/>
          </p:nvPr>
        </p:nvSpPr>
        <p:spPr/>
        <p:txBody>
          <a:bodyPr/>
          <a:lstStyle/>
          <a:p>
            <a:endParaRPr lang="en-US"/>
          </a:p>
        </p:txBody>
      </p:sp>
      <p:sp>
        <p:nvSpPr>
          <p:cNvPr id="6" name="Tijdelijke aanduiding voor dianummer 5">
            <a:extLst>
              <a:ext uri="{FF2B5EF4-FFF2-40B4-BE49-F238E27FC236}">
                <a16:creationId xmlns:a16="http://schemas.microsoft.com/office/drawing/2014/main" id="{C0E51B8A-1296-5228-74AC-CA7539645992}"/>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3360028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624900-BE54-B7FA-4A7B-DD7BDF70F6C5}"/>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0EFEDB54-0BAB-5BE2-30BD-B37EFABC4327}"/>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a:extLst>
              <a:ext uri="{FF2B5EF4-FFF2-40B4-BE49-F238E27FC236}">
                <a16:creationId xmlns:a16="http://schemas.microsoft.com/office/drawing/2014/main" id="{993B95FF-9D48-4E53-88AC-2E44A09B9CE7}"/>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a:extLst>
              <a:ext uri="{FF2B5EF4-FFF2-40B4-BE49-F238E27FC236}">
                <a16:creationId xmlns:a16="http://schemas.microsoft.com/office/drawing/2014/main" id="{82ABE689-1347-21E3-5015-EE9AEF8FB324}"/>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6" name="Tijdelijke aanduiding voor voettekst 5">
            <a:extLst>
              <a:ext uri="{FF2B5EF4-FFF2-40B4-BE49-F238E27FC236}">
                <a16:creationId xmlns:a16="http://schemas.microsoft.com/office/drawing/2014/main" id="{8070B5AE-76A0-C006-4D8E-BCC794646FCB}"/>
              </a:ext>
            </a:extLst>
          </p:cNvPr>
          <p:cNvSpPr>
            <a:spLocks noGrp="1"/>
          </p:cNvSpPr>
          <p:nvPr>
            <p:ph type="ftr" sz="quarter" idx="11"/>
          </p:nvPr>
        </p:nvSpPr>
        <p:spPr/>
        <p:txBody>
          <a:bodyPr/>
          <a:lstStyle/>
          <a:p>
            <a:endParaRPr lang="en-US"/>
          </a:p>
        </p:txBody>
      </p:sp>
      <p:sp>
        <p:nvSpPr>
          <p:cNvPr id="7" name="Tijdelijke aanduiding voor dianummer 6">
            <a:extLst>
              <a:ext uri="{FF2B5EF4-FFF2-40B4-BE49-F238E27FC236}">
                <a16:creationId xmlns:a16="http://schemas.microsoft.com/office/drawing/2014/main" id="{D4027ADB-DD47-3656-63C5-3FC45120D660}"/>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2654674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A0D2B7-3776-1FD6-39F9-63CEA24EC517}"/>
              </a:ext>
            </a:extLst>
          </p:cNvPr>
          <p:cNvSpPr>
            <a:spLocks noGrp="1"/>
          </p:cNvSpPr>
          <p:nvPr>
            <p:ph type="title"/>
          </p:nvPr>
        </p:nvSpPr>
        <p:spPr>
          <a:xfrm>
            <a:off x="839788" y="365125"/>
            <a:ext cx="10515600" cy="1325563"/>
          </a:xfrm>
        </p:spPr>
        <p:txBody>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DA950140-019E-F1A9-46CD-DD57CC70A7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CB4EAFF-AE91-899C-CB71-E74BCE3BE7B0}"/>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a:extLst>
              <a:ext uri="{FF2B5EF4-FFF2-40B4-BE49-F238E27FC236}">
                <a16:creationId xmlns:a16="http://schemas.microsoft.com/office/drawing/2014/main" id="{414A9655-57EE-8A71-2BB6-502162F6EC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E49A6183-8028-E512-3814-7843C03F6330}"/>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a:extLst>
              <a:ext uri="{FF2B5EF4-FFF2-40B4-BE49-F238E27FC236}">
                <a16:creationId xmlns:a16="http://schemas.microsoft.com/office/drawing/2014/main" id="{865C3845-375F-F2AA-B4C9-CA09D9BA26AF}"/>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8" name="Tijdelijke aanduiding voor voettekst 7">
            <a:extLst>
              <a:ext uri="{FF2B5EF4-FFF2-40B4-BE49-F238E27FC236}">
                <a16:creationId xmlns:a16="http://schemas.microsoft.com/office/drawing/2014/main" id="{E3AF0E8F-B6AF-3B1F-EE0A-71458711EF43}"/>
              </a:ext>
            </a:extLst>
          </p:cNvPr>
          <p:cNvSpPr>
            <a:spLocks noGrp="1"/>
          </p:cNvSpPr>
          <p:nvPr>
            <p:ph type="ftr" sz="quarter" idx="11"/>
          </p:nvPr>
        </p:nvSpPr>
        <p:spPr/>
        <p:txBody>
          <a:bodyPr/>
          <a:lstStyle/>
          <a:p>
            <a:endParaRPr lang="en-US"/>
          </a:p>
        </p:txBody>
      </p:sp>
      <p:sp>
        <p:nvSpPr>
          <p:cNvPr id="9" name="Tijdelijke aanduiding voor dianummer 8">
            <a:extLst>
              <a:ext uri="{FF2B5EF4-FFF2-40B4-BE49-F238E27FC236}">
                <a16:creationId xmlns:a16="http://schemas.microsoft.com/office/drawing/2014/main" id="{BF887C70-AD0D-45C5-977E-01CF4C69AF32}"/>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32390570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27F579-5839-48D6-BD64-AF9684522182}"/>
              </a:ext>
            </a:extLst>
          </p:cNvPr>
          <p:cNvSpPr>
            <a:spLocks noGrp="1"/>
          </p:cNvSpPr>
          <p:nvPr>
            <p:ph type="title"/>
          </p:nvPr>
        </p:nvSpPr>
        <p:spPr/>
        <p:txBody>
          <a:bodyPr/>
          <a:lstStyle/>
          <a:p>
            <a:r>
              <a:rPr lang="nl-NL"/>
              <a:t>Klik om stijl te bewerken</a:t>
            </a:r>
            <a:endParaRPr lang="nl-BE"/>
          </a:p>
        </p:txBody>
      </p:sp>
      <p:sp>
        <p:nvSpPr>
          <p:cNvPr id="3" name="Tijdelijke aanduiding voor datum 2">
            <a:extLst>
              <a:ext uri="{FF2B5EF4-FFF2-40B4-BE49-F238E27FC236}">
                <a16:creationId xmlns:a16="http://schemas.microsoft.com/office/drawing/2014/main" id="{63873D05-52FE-9080-29D8-566BFEE43B0E}"/>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4" name="Tijdelijke aanduiding voor voettekst 3">
            <a:extLst>
              <a:ext uri="{FF2B5EF4-FFF2-40B4-BE49-F238E27FC236}">
                <a16:creationId xmlns:a16="http://schemas.microsoft.com/office/drawing/2014/main" id="{196753F2-E799-F935-CBFA-42D2664586E4}"/>
              </a:ext>
            </a:extLst>
          </p:cNvPr>
          <p:cNvSpPr>
            <a:spLocks noGrp="1"/>
          </p:cNvSpPr>
          <p:nvPr>
            <p:ph type="ftr" sz="quarter" idx="11"/>
          </p:nvPr>
        </p:nvSpPr>
        <p:spPr/>
        <p:txBody>
          <a:bodyPr/>
          <a:lstStyle/>
          <a:p>
            <a:endParaRPr lang="en-US"/>
          </a:p>
        </p:txBody>
      </p:sp>
      <p:sp>
        <p:nvSpPr>
          <p:cNvPr id="5" name="Tijdelijke aanduiding voor dianummer 4">
            <a:extLst>
              <a:ext uri="{FF2B5EF4-FFF2-40B4-BE49-F238E27FC236}">
                <a16:creationId xmlns:a16="http://schemas.microsoft.com/office/drawing/2014/main" id="{789B406A-F048-1B17-B868-FA7925E610DF}"/>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29814438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2EF1A859-7A49-A670-4528-A51E4AECEBA1}"/>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3" name="Tijdelijke aanduiding voor voettekst 2">
            <a:extLst>
              <a:ext uri="{FF2B5EF4-FFF2-40B4-BE49-F238E27FC236}">
                <a16:creationId xmlns:a16="http://schemas.microsoft.com/office/drawing/2014/main" id="{7E8F7974-30A8-AFBA-FF2A-1CF719E60BA0}"/>
              </a:ext>
            </a:extLst>
          </p:cNvPr>
          <p:cNvSpPr>
            <a:spLocks noGrp="1"/>
          </p:cNvSpPr>
          <p:nvPr>
            <p:ph type="ftr" sz="quarter" idx="11"/>
          </p:nvPr>
        </p:nvSpPr>
        <p:spPr/>
        <p:txBody>
          <a:bodyPr/>
          <a:lstStyle/>
          <a:p>
            <a:endParaRPr lang="en-US"/>
          </a:p>
        </p:txBody>
      </p:sp>
      <p:sp>
        <p:nvSpPr>
          <p:cNvPr id="4" name="Tijdelijke aanduiding voor dianummer 3">
            <a:extLst>
              <a:ext uri="{FF2B5EF4-FFF2-40B4-BE49-F238E27FC236}">
                <a16:creationId xmlns:a16="http://schemas.microsoft.com/office/drawing/2014/main" id="{DCF1CB4F-DF81-A1E4-8919-197C3F52E650}"/>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3498265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C25218-F979-6709-1D31-C4AD65E6056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E0AE72F7-38DD-5CC3-6335-76DD034791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a:extLst>
              <a:ext uri="{FF2B5EF4-FFF2-40B4-BE49-F238E27FC236}">
                <a16:creationId xmlns:a16="http://schemas.microsoft.com/office/drawing/2014/main" id="{EC5271EF-F3AD-0155-4F39-C266390D8A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605AE93-CC32-E8CE-8F99-51EE279397D1}"/>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6" name="Tijdelijke aanduiding voor voettekst 5">
            <a:extLst>
              <a:ext uri="{FF2B5EF4-FFF2-40B4-BE49-F238E27FC236}">
                <a16:creationId xmlns:a16="http://schemas.microsoft.com/office/drawing/2014/main" id="{556FCF83-4267-8617-325B-444B5F84F740}"/>
              </a:ext>
            </a:extLst>
          </p:cNvPr>
          <p:cNvSpPr>
            <a:spLocks noGrp="1"/>
          </p:cNvSpPr>
          <p:nvPr>
            <p:ph type="ftr" sz="quarter" idx="11"/>
          </p:nvPr>
        </p:nvSpPr>
        <p:spPr/>
        <p:txBody>
          <a:bodyPr/>
          <a:lstStyle/>
          <a:p>
            <a:endParaRPr lang="en-US"/>
          </a:p>
        </p:txBody>
      </p:sp>
      <p:sp>
        <p:nvSpPr>
          <p:cNvPr id="7" name="Tijdelijke aanduiding voor dianummer 6">
            <a:extLst>
              <a:ext uri="{FF2B5EF4-FFF2-40B4-BE49-F238E27FC236}">
                <a16:creationId xmlns:a16="http://schemas.microsoft.com/office/drawing/2014/main" id="{3DEDD35D-2B81-536E-E563-9DF349E9AE72}"/>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42619765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50F20F-6463-4229-A0DA-D3FE4C741F8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nl-BE"/>
          </a:p>
        </p:txBody>
      </p:sp>
      <p:sp>
        <p:nvSpPr>
          <p:cNvPr id="3" name="Tijdelijke aanduiding voor afbeelding 2">
            <a:extLst>
              <a:ext uri="{FF2B5EF4-FFF2-40B4-BE49-F238E27FC236}">
                <a16:creationId xmlns:a16="http://schemas.microsoft.com/office/drawing/2014/main" id="{EDA1B0D4-74D8-1EE4-B84B-39E79F949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a:extLst>
              <a:ext uri="{FF2B5EF4-FFF2-40B4-BE49-F238E27FC236}">
                <a16:creationId xmlns:a16="http://schemas.microsoft.com/office/drawing/2014/main" id="{1C242320-5101-7921-08E2-C9C9D43E7F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A0BAD8B8-9E91-20BB-EA17-92E9843CB083}"/>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6" name="Tijdelijke aanduiding voor voettekst 5">
            <a:extLst>
              <a:ext uri="{FF2B5EF4-FFF2-40B4-BE49-F238E27FC236}">
                <a16:creationId xmlns:a16="http://schemas.microsoft.com/office/drawing/2014/main" id="{A8D26381-46F5-EEC8-FC06-D4D89F51099F}"/>
              </a:ext>
            </a:extLst>
          </p:cNvPr>
          <p:cNvSpPr>
            <a:spLocks noGrp="1"/>
          </p:cNvSpPr>
          <p:nvPr>
            <p:ph type="ftr" sz="quarter" idx="11"/>
          </p:nvPr>
        </p:nvSpPr>
        <p:spPr/>
        <p:txBody>
          <a:bodyPr/>
          <a:lstStyle/>
          <a:p>
            <a:endParaRPr lang="en-US"/>
          </a:p>
        </p:txBody>
      </p:sp>
      <p:sp>
        <p:nvSpPr>
          <p:cNvPr id="7" name="Tijdelijke aanduiding voor dianummer 6">
            <a:extLst>
              <a:ext uri="{FF2B5EF4-FFF2-40B4-BE49-F238E27FC236}">
                <a16:creationId xmlns:a16="http://schemas.microsoft.com/office/drawing/2014/main" id="{0F1B2ADD-347C-9BB2-0C25-5798DFC447F1}"/>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2033822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53B20E-4B8A-D7E0-D938-44F0B99489CD}"/>
              </a:ext>
            </a:extLst>
          </p:cNvPr>
          <p:cNvSpPr>
            <a:spLocks noGrp="1"/>
          </p:cNvSpPr>
          <p:nvPr>
            <p:ph type="title"/>
          </p:nvPr>
        </p:nvSpPr>
        <p:spPr/>
        <p:txBody>
          <a:bodyPr/>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98DEB4F5-6103-795B-BE42-43E96FDD2F4F}"/>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1B54B4A5-4E73-9CFE-9C9B-6D6F7492E11A}"/>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5" name="Tijdelijke aanduiding voor voettekst 4">
            <a:extLst>
              <a:ext uri="{FF2B5EF4-FFF2-40B4-BE49-F238E27FC236}">
                <a16:creationId xmlns:a16="http://schemas.microsoft.com/office/drawing/2014/main" id="{6C337F1E-90A3-9FEA-44B2-01F32F17F679}"/>
              </a:ext>
            </a:extLst>
          </p:cNvPr>
          <p:cNvSpPr>
            <a:spLocks noGrp="1"/>
          </p:cNvSpPr>
          <p:nvPr>
            <p:ph type="ftr" sz="quarter" idx="11"/>
          </p:nvPr>
        </p:nvSpPr>
        <p:spPr/>
        <p:txBody>
          <a:bodyPr/>
          <a:lstStyle/>
          <a:p>
            <a:endParaRPr lang="en-US"/>
          </a:p>
        </p:txBody>
      </p:sp>
      <p:sp>
        <p:nvSpPr>
          <p:cNvPr id="6" name="Tijdelijke aanduiding voor dianummer 5">
            <a:extLst>
              <a:ext uri="{FF2B5EF4-FFF2-40B4-BE49-F238E27FC236}">
                <a16:creationId xmlns:a16="http://schemas.microsoft.com/office/drawing/2014/main" id="{633A8357-D656-B0D9-D89D-6A504B6720C4}"/>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3185431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1B16C95E-5A0D-183A-78A4-82ADE5AE6D97}"/>
              </a:ext>
            </a:extLst>
          </p:cNvPr>
          <p:cNvSpPr>
            <a:spLocks noGrp="1"/>
          </p:cNvSpPr>
          <p:nvPr>
            <p:ph type="title" orient="vert"/>
          </p:nvPr>
        </p:nvSpPr>
        <p:spPr>
          <a:xfrm>
            <a:off x="8724900" y="365125"/>
            <a:ext cx="2628900" cy="5811838"/>
          </a:xfrm>
        </p:spPr>
        <p:txBody>
          <a:bodyPr vert="eaVert"/>
          <a:lstStyle/>
          <a:p>
            <a:r>
              <a:rPr lang="nl-NL"/>
              <a:t>Klik om stijl te bewerken</a:t>
            </a:r>
            <a:endParaRPr lang="nl-BE"/>
          </a:p>
        </p:txBody>
      </p:sp>
      <p:sp>
        <p:nvSpPr>
          <p:cNvPr id="3" name="Tijdelijke aanduiding voor verticale tekst 2">
            <a:extLst>
              <a:ext uri="{FF2B5EF4-FFF2-40B4-BE49-F238E27FC236}">
                <a16:creationId xmlns:a16="http://schemas.microsoft.com/office/drawing/2014/main" id="{20C05F93-934D-E07B-3ECB-227159FFFAE3}"/>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18F4A564-396F-48BE-6282-089211218F42}"/>
              </a:ext>
            </a:extLst>
          </p:cNvPr>
          <p:cNvSpPr>
            <a:spLocks noGrp="1"/>
          </p:cNvSpPr>
          <p:nvPr>
            <p:ph type="dt" sz="half" idx="10"/>
          </p:nvPr>
        </p:nvSpPr>
        <p:spPr/>
        <p:txBody>
          <a:bodyPr/>
          <a:lstStyle/>
          <a:p>
            <a:fld id="{B61BEF0D-F0BB-DE4B-95CE-6DB70DBA9567}" type="datetimeFigureOut">
              <a:rPr lang="en-US" smtClean="0"/>
              <a:pPr/>
              <a:t>2/21/2024</a:t>
            </a:fld>
            <a:endParaRPr lang="en-US"/>
          </a:p>
        </p:txBody>
      </p:sp>
      <p:sp>
        <p:nvSpPr>
          <p:cNvPr id="5" name="Tijdelijke aanduiding voor voettekst 4">
            <a:extLst>
              <a:ext uri="{FF2B5EF4-FFF2-40B4-BE49-F238E27FC236}">
                <a16:creationId xmlns:a16="http://schemas.microsoft.com/office/drawing/2014/main" id="{95F74147-B342-A0E4-DFE9-FD1204163EB7}"/>
              </a:ext>
            </a:extLst>
          </p:cNvPr>
          <p:cNvSpPr>
            <a:spLocks noGrp="1"/>
          </p:cNvSpPr>
          <p:nvPr>
            <p:ph type="ftr" sz="quarter" idx="11"/>
          </p:nvPr>
        </p:nvSpPr>
        <p:spPr/>
        <p:txBody>
          <a:bodyPr/>
          <a:lstStyle/>
          <a:p>
            <a:endParaRPr lang="en-US"/>
          </a:p>
        </p:txBody>
      </p:sp>
      <p:sp>
        <p:nvSpPr>
          <p:cNvPr id="6" name="Tijdelijke aanduiding voor dianummer 5">
            <a:extLst>
              <a:ext uri="{FF2B5EF4-FFF2-40B4-BE49-F238E27FC236}">
                <a16:creationId xmlns:a16="http://schemas.microsoft.com/office/drawing/2014/main" id="{57244D9E-71BA-3BF6-F5DC-F599550BDACF}"/>
              </a:ext>
            </a:extLst>
          </p:cNvPr>
          <p:cNvSpPr>
            <a:spLocks noGrp="1"/>
          </p:cNvSpPr>
          <p:nvPr>
            <p:ph type="sldNum" sz="quarter" idx="12"/>
          </p:nvPr>
        </p:nvSpPr>
        <p:spPr/>
        <p:txBody>
          <a:bodyPr/>
          <a:lstStyle/>
          <a:p>
            <a:fld id="{D57F1E4F-1CFF-5643-939E-217C01CDF565}" type="slidenum">
              <a:rPr lang="en-US" smtClean="0"/>
              <a:pPr/>
              <a:t>‹nr.›</a:t>
            </a:fld>
            <a:endParaRPr lang="en-US"/>
          </a:p>
        </p:txBody>
      </p:sp>
    </p:spTree>
    <p:extLst>
      <p:ext uri="{BB962C8B-B14F-4D97-AF65-F5344CB8AC3E}">
        <p14:creationId xmlns:p14="http://schemas.microsoft.com/office/powerpoint/2010/main" val="6087952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5384800" cy="4533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43350"/>
            <a:ext cx="5384800" cy="2190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218">
            <a:extLst>
              <a:ext uri="{FF2B5EF4-FFF2-40B4-BE49-F238E27FC236}">
                <a16:creationId xmlns:a16="http://schemas.microsoft.com/office/drawing/2014/main" id="{CF69A9C4-6D2A-F5BE-DB67-EC81859539F6}"/>
              </a:ext>
            </a:extLst>
          </p:cNvPr>
          <p:cNvSpPr>
            <a:spLocks noGrp="1" noChangeArrowheads="1"/>
          </p:cNvSpPr>
          <p:nvPr>
            <p:ph type="sldNum" sz="quarter" idx="10"/>
          </p:nvPr>
        </p:nvSpPr>
        <p:spPr/>
        <p:txBody>
          <a:bodyPr/>
          <a:lstStyle>
            <a:lvl1pPr>
              <a:defRPr/>
            </a:lvl1pPr>
          </a:lstStyle>
          <a:p>
            <a:fld id="{FC6392A5-4B2E-45C4-B2A9-AB82C42E825D}" type="slidenum">
              <a:rPr lang="nl-NL" altLang="nl-BE"/>
              <a:pPr/>
              <a:t>‹nr.›</a:t>
            </a:fld>
            <a:endParaRPr lang="nl-NL" altLang="nl-BE"/>
          </a:p>
        </p:txBody>
      </p:sp>
      <p:sp>
        <p:nvSpPr>
          <p:cNvPr id="7" name="Rectangle 219">
            <a:extLst>
              <a:ext uri="{FF2B5EF4-FFF2-40B4-BE49-F238E27FC236}">
                <a16:creationId xmlns:a16="http://schemas.microsoft.com/office/drawing/2014/main" id="{C124E5E0-D245-F53E-1DD5-9CEC9BCDBF93}"/>
              </a:ext>
            </a:extLst>
          </p:cNvPr>
          <p:cNvSpPr>
            <a:spLocks noGrp="1" noChangeArrowheads="1"/>
          </p:cNvSpPr>
          <p:nvPr>
            <p:ph type="dt" sz="half" idx="11"/>
          </p:nvPr>
        </p:nvSpPr>
        <p:spPr/>
        <p:txBody>
          <a:bodyPr/>
          <a:lstStyle>
            <a:lvl1pPr>
              <a:defRPr/>
            </a:lvl1pPr>
          </a:lstStyle>
          <a:p>
            <a:pPr>
              <a:defRPr/>
            </a:pPr>
            <a:endParaRPr lang="nl-NL"/>
          </a:p>
        </p:txBody>
      </p:sp>
      <p:sp>
        <p:nvSpPr>
          <p:cNvPr id="8" name="Rectangle 220">
            <a:extLst>
              <a:ext uri="{FF2B5EF4-FFF2-40B4-BE49-F238E27FC236}">
                <a16:creationId xmlns:a16="http://schemas.microsoft.com/office/drawing/2014/main" id="{36E42243-08C1-1693-473A-477AF0A270DC}"/>
              </a:ext>
            </a:extLst>
          </p:cNvPr>
          <p:cNvSpPr>
            <a:spLocks noGrp="1" noChangeArrowheads="1"/>
          </p:cNvSpPr>
          <p:nvPr>
            <p:ph type="ftr" sz="quarter" idx="12"/>
          </p:nvPr>
        </p:nvSpPr>
        <p:spPr/>
        <p:txBody>
          <a:bodyPr/>
          <a:lstStyle>
            <a:lvl1pPr>
              <a:defRPr/>
            </a:lvl1pPr>
          </a:lstStyle>
          <a:p>
            <a:pPr>
              <a:defRPr/>
            </a:pPr>
            <a:endParaRPr lang="nl-NL"/>
          </a:p>
        </p:txBody>
      </p:sp>
    </p:spTree>
    <p:extLst>
      <p:ext uri="{BB962C8B-B14F-4D97-AF65-F5344CB8AC3E}">
        <p14:creationId xmlns:p14="http://schemas.microsoft.com/office/powerpoint/2010/main" val="3421959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Rechte verbindingslijn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2" name="Tijdelijke aanduiding voor titel 21"/>
          <p:cNvSpPr>
            <a:spLocks noGrp="1"/>
          </p:cNvSpPr>
          <p:nvPr>
            <p:ph type="title"/>
          </p:nvPr>
        </p:nvSpPr>
        <p:spPr>
          <a:xfrm>
            <a:off x="609600" y="274638"/>
            <a:ext cx="9956800" cy="1143000"/>
          </a:xfrm>
          <a:prstGeom prst="rect">
            <a:avLst/>
          </a:prstGeom>
        </p:spPr>
        <p:txBody>
          <a:bodyPr vert="horz" anchor="b">
            <a:normAutofit/>
          </a:bodyPr>
          <a:lstStyle/>
          <a:p>
            <a:r>
              <a:rPr kumimoji="0" lang="nl-NL"/>
              <a:t>Klik om de stijl te bewerken</a:t>
            </a:r>
            <a:endParaRPr kumimoji="0" lang="en-US"/>
          </a:p>
        </p:txBody>
      </p:sp>
      <p:sp>
        <p:nvSpPr>
          <p:cNvPr id="13" name="Tijdelijke aanduiding voor tekst 12"/>
          <p:cNvSpPr>
            <a:spLocks noGrp="1"/>
          </p:cNvSpPr>
          <p:nvPr>
            <p:ph type="body" idx="1"/>
          </p:nvPr>
        </p:nvSpPr>
        <p:spPr>
          <a:xfrm>
            <a:off x="609600" y="1600200"/>
            <a:ext cx="9956800" cy="4873752"/>
          </a:xfrm>
          <a:prstGeom prst="rect">
            <a:avLst/>
          </a:prstGeom>
        </p:spPr>
        <p:txBody>
          <a:bodyPr vert="horz">
            <a:normAutofit/>
          </a:bodyPr>
          <a:lstStyle/>
          <a:p>
            <a:pPr lvl="0" eaLnBrk="1" latinLnBrk="0" hangingPunct="1"/>
            <a:r>
              <a:rPr kumimoji="0" lang="nl-NL"/>
              <a:t>Klik om de modelstijlen te bewerken</a:t>
            </a:r>
          </a:p>
          <a:p>
            <a:pPr lvl="1" eaLnBrk="1" latinLnBrk="0" hangingPunct="1"/>
            <a:r>
              <a:rPr kumimoji="0" lang="nl-NL"/>
              <a:t>Tweede niveau</a:t>
            </a:r>
          </a:p>
          <a:p>
            <a:pPr lvl="2" eaLnBrk="1" latinLnBrk="0" hangingPunct="1"/>
            <a:r>
              <a:rPr kumimoji="0" lang="nl-NL"/>
              <a:t>Derde niveau</a:t>
            </a:r>
          </a:p>
          <a:p>
            <a:pPr lvl="3" eaLnBrk="1" latinLnBrk="0" hangingPunct="1"/>
            <a:r>
              <a:rPr kumimoji="0" lang="nl-NL"/>
              <a:t>Vierde niveau</a:t>
            </a:r>
          </a:p>
          <a:p>
            <a:pPr lvl="4" eaLnBrk="1" latinLnBrk="0" hangingPunct="1"/>
            <a:r>
              <a:rPr kumimoji="0" lang="nl-NL"/>
              <a:t>Vijfde niveau</a:t>
            </a:r>
            <a:endParaRPr kumimoji="0" lang="en-US"/>
          </a:p>
        </p:txBody>
      </p:sp>
      <p:sp>
        <p:nvSpPr>
          <p:cNvPr id="14" name="Tijdelijke aanduiding voor datum 13"/>
          <p:cNvSpPr>
            <a:spLocks noGrp="1"/>
          </p:cNvSpPr>
          <p:nvPr>
            <p:ph type="dt" sz="half" idx="2"/>
          </p:nvPr>
        </p:nvSpPr>
        <p:spPr>
          <a:xfrm rot="5400000">
            <a:off x="10454640" y="1017843"/>
            <a:ext cx="2011680" cy="512064"/>
          </a:xfrm>
          <a:prstGeom prst="rect">
            <a:avLst/>
          </a:prstGeom>
        </p:spPr>
        <p:txBody>
          <a:bodyPr vert="horz" anchor="ctr" anchorCtr="0"/>
          <a:lstStyle>
            <a:lvl1pPr algn="r" eaLnBrk="1" latinLnBrk="0" hangingPunct="1">
              <a:defRPr kumimoji="0" sz="1200">
                <a:solidFill>
                  <a:schemeClr val="tx2"/>
                </a:solidFill>
              </a:defRPr>
            </a:lvl1pPr>
          </a:lstStyle>
          <a:p>
            <a:fld id="{C4018CCE-3628-4B25-A58C-4046607AA24D}" type="datetime1">
              <a:rPr lang="nl-BE" smtClean="0"/>
              <a:pPr/>
              <a:t>21/02/2024</a:t>
            </a:fld>
            <a:endParaRPr lang="nl-BE"/>
          </a:p>
        </p:txBody>
      </p:sp>
      <p:sp>
        <p:nvSpPr>
          <p:cNvPr id="3" name="Tijdelijke aanduiding voor voettekst 2"/>
          <p:cNvSpPr>
            <a:spLocks noGrp="1"/>
          </p:cNvSpPr>
          <p:nvPr>
            <p:ph type="ftr" sz="quarter" idx="3"/>
          </p:nvPr>
        </p:nvSpPr>
        <p:spPr>
          <a:xfrm rot="5400000">
            <a:off x="9853648" y="3676280"/>
            <a:ext cx="3200400" cy="487680"/>
          </a:xfrm>
          <a:prstGeom prst="rect">
            <a:avLst/>
          </a:prstGeom>
        </p:spPr>
        <p:txBody>
          <a:bodyPr vert="horz" anchor="ctr" anchorCtr="0"/>
          <a:lstStyle>
            <a:lvl1pPr algn="l" eaLnBrk="1" latinLnBrk="0" hangingPunct="1">
              <a:defRPr kumimoji="0" sz="1200">
                <a:solidFill>
                  <a:schemeClr val="tx2"/>
                </a:solidFill>
              </a:defRPr>
            </a:lvl1pPr>
          </a:lstStyle>
          <a:p>
            <a:r>
              <a:rPr lang="en-US"/>
              <a:t>copyright : no part of this publication may be reproduced</a:t>
            </a:r>
            <a:endParaRPr lang="nl-BE"/>
          </a:p>
        </p:txBody>
      </p:sp>
      <p:sp>
        <p:nvSpPr>
          <p:cNvPr id="7" name="Rechte verbindingslijn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9" name="Rechte verbindingslijn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0" name="Rechthoek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hte verbindingslijn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2" name="Ovaal 11"/>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Tijdelijke aanduiding voor dianummer 22"/>
          <p:cNvSpPr>
            <a:spLocks noGrp="1"/>
          </p:cNvSpPr>
          <p:nvPr>
            <p:ph type="sldNum" sz="quarter" idx="4"/>
          </p:nvPr>
        </p:nvSpPr>
        <p:spPr>
          <a:xfrm>
            <a:off x="10838688" y="5734050"/>
            <a:ext cx="812800" cy="521208"/>
          </a:xfrm>
          <a:prstGeom prst="rect">
            <a:avLst/>
          </a:prstGeom>
        </p:spPr>
        <p:txBody>
          <a:bodyPr vert="horz" anchor="ctr"/>
          <a:lstStyle>
            <a:lvl1pPr algn="ctr" eaLnBrk="1" latinLnBrk="0" hangingPunct="1">
              <a:defRPr kumimoji="0" sz="1400" b="1">
                <a:solidFill>
                  <a:srgbClr val="FFFFFF"/>
                </a:solidFill>
              </a:defRPr>
            </a:lvl1pPr>
          </a:lstStyle>
          <a:p>
            <a:fld id="{A55D0D8D-84CB-4E38-B179-91A7B67920A3}" type="slidenum">
              <a:rPr lang="nl-BE" smtClean="0"/>
              <a:pPr/>
              <a:t>‹nr.›</a:t>
            </a:fld>
            <a:endParaRPr lang="nl-BE"/>
          </a:p>
        </p:txBody>
      </p:sp>
    </p:spTree>
    <p:extLst>
      <p:ext uri="{BB962C8B-B14F-4D97-AF65-F5344CB8AC3E}">
        <p14:creationId xmlns:p14="http://schemas.microsoft.com/office/powerpoint/2010/main" val="390151510"/>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32AC1559-3B77-D839-7798-25F38D479E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CD604475-A49B-B3CD-9601-2256D330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A0816D43-0BDA-10DB-B990-F8FA5442C3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018CCE-3628-4B25-A58C-4046607AA24D}" type="datetime1">
              <a:rPr lang="nl-BE" smtClean="0"/>
              <a:pPr/>
              <a:t>21/02/2024</a:t>
            </a:fld>
            <a:endParaRPr lang="nl-BE"/>
          </a:p>
        </p:txBody>
      </p:sp>
      <p:sp>
        <p:nvSpPr>
          <p:cNvPr id="5" name="Tijdelijke aanduiding voor voettekst 4">
            <a:extLst>
              <a:ext uri="{FF2B5EF4-FFF2-40B4-BE49-F238E27FC236}">
                <a16:creationId xmlns:a16="http://schemas.microsoft.com/office/drawing/2014/main" id="{F6351A7E-4CFD-97D3-998E-0F77E49E33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copyright : no part of this publication may be reproduced</a:t>
            </a:r>
            <a:endParaRPr lang="nl-BE"/>
          </a:p>
        </p:txBody>
      </p:sp>
      <p:sp>
        <p:nvSpPr>
          <p:cNvPr id="6" name="Tijdelijke aanduiding voor dianummer 5">
            <a:extLst>
              <a:ext uri="{FF2B5EF4-FFF2-40B4-BE49-F238E27FC236}">
                <a16:creationId xmlns:a16="http://schemas.microsoft.com/office/drawing/2014/main" id="{36508D4F-7957-9BAA-78D2-E45D25F7C0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5D0D8D-84CB-4E38-B179-91A7B67920A3}" type="slidenum">
              <a:rPr lang="nl-BE" smtClean="0"/>
              <a:pPr/>
              <a:t>‹nr.›</a:t>
            </a:fld>
            <a:endParaRPr lang="nl-BE"/>
          </a:p>
        </p:txBody>
      </p:sp>
    </p:spTree>
    <p:extLst>
      <p:ext uri="{BB962C8B-B14F-4D97-AF65-F5344CB8AC3E}">
        <p14:creationId xmlns:p14="http://schemas.microsoft.com/office/powerpoint/2010/main" val="1828657215"/>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8.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wmf"/><Relationship Id="rId1" Type="http://schemas.openxmlformats.org/officeDocument/2006/relationships/slideLayout" Target="../slideLayouts/slideLayout23.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microsoft.com/office/2018/10/relationships/comments" Target="../comments/modernComment_25F_975BC2B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microsoft.com/office/2018/10/relationships/comments" Target="../comments/modernComment_2B2_28031E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pubmed.ncbi.nlm.nih.gov/?term=led%20light%20in%20acupuncture" TargetMode="Externa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microsoft.com/office/2018/10/relationships/comments" Target="../comments/modernComment_28B_C3EC0763.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2.xml"/><Relationship Id="rId7" Type="http://schemas.microsoft.com/office/2007/relationships/diagramDrawing" Target="../diagrams/drawing2.xml"/><Relationship Id="rId2" Type="http://schemas.microsoft.com/office/2018/10/relationships/comments" Target="../comments/modernComment_289_2A27B004.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microsoft.com/office/2018/10/relationships/comments" Target="../comments/modernComment_290_E4A4D52B.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microsoft.com/office/2018/10/relationships/comments" Target="../comments/modernComment_28D_A79CB68C.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microsoft.com/office/2018/10/relationships/comments" Target="../comments/modernComment_139_81CF624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microsoft.com/office/2018/10/relationships/comments" Target="../comments/modernComment_234_DB90E1EF.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microsoft.com/office/2018/10/relationships/comments" Target="../comments/modernComment_291_434868A1.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3.xml"/><Relationship Id="rId7" Type="http://schemas.openxmlformats.org/officeDocument/2006/relationships/image" Target="../media/image29.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2.jpeg"/></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8.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image" Target="../media/image2.jpeg"/><Relationship Id="rId4" Type="http://schemas.openxmlformats.org/officeDocument/2006/relationships/diagramLayout" Target="../diagrams/layout4.xml"/><Relationship Id="rId9" Type="http://schemas.openxmlformats.org/officeDocument/2006/relationships/image" Target="../media/image43.jpeg"/></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47.jpeg"/></Relationships>
</file>

<file path=ppt/slides/_rels/slide5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diagramLayout" Target="../diagrams/layout5.xml"/><Relationship Id="rId7" Type="http://schemas.openxmlformats.org/officeDocument/2006/relationships/image" Target="../media/image48.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2.jpeg"/></Relationships>
</file>

<file path=ppt/slides/_rels/slide5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Layout" Target="../diagrams/layout6.xml"/><Relationship Id="rId7" Type="http://schemas.openxmlformats.org/officeDocument/2006/relationships/image" Target="../media/image42.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Afbeelding 3" descr="Afbeelding met tekst&#10;&#10;Automatisch gegenereerde beschrijving">
            <a:extLst>
              <a:ext uri="{FF2B5EF4-FFF2-40B4-BE49-F238E27FC236}">
                <a16:creationId xmlns:a16="http://schemas.microsoft.com/office/drawing/2014/main" id="{071C89F0-BFA1-E208-B1E2-1E507EECD3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9303" y="1119116"/>
            <a:ext cx="8123431" cy="2213635"/>
          </a:xfrm>
          <a:prstGeom prst="rect">
            <a:avLst/>
          </a:prstGeom>
          <a:noFill/>
        </p:spPr>
      </p:pic>
      <p:sp>
        <p:nvSpPr>
          <p:cNvPr id="2" name="Titel 1">
            <a:extLst>
              <a:ext uri="{FF2B5EF4-FFF2-40B4-BE49-F238E27FC236}">
                <a16:creationId xmlns:a16="http://schemas.microsoft.com/office/drawing/2014/main" id="{8ADA0B56-5555-3906-9170-27D56DBEBBE2}"/>
              </a:ext>
            </a:extLst>
          </p:cNvPr>
          <p:cNvSpPr>
            <a:spLocks noGrp="1"/>
          </p:cNvSpPr>
          <p:nvPr>
            <p:ph type="ctrTitle"/>
          </p:nvPr>
        </p:nvSpPr>
        <p:spPr>
          <a:xfrm>
            <a:off x="1289304" y="3429000"/>
            <a:ext cx="8921672" cy="1713305"/>
          </a:xfrm>
        </p:spPr>
        <p:txBody>
          <a:bodyPr anchor="b">
            <a:normAutofit/>
          </a:bodyPr>
          <a:lstStyle/>
          <a:p>
            <a:pPr algn="l"/>
            <a:r>
              <a:rPr lang="nl-NL" sz="4800" b="1" err="1"/>
              <a:t>Acu</a:t>
            </a:r>
            <a:r>
              <a:rPr lang="nl-NL" sz="4800" b="1"/>
              <a:t>-led</a:t>
            </a:r>
            <a:endParaRPr lang="nl-BE" sz="4800" b="1"/>
          </a:p>
        </p:txBody>
      </p:sp>
      <p:sp>
        <p:nvSpPr>
          <p:cNvPr id="3" name="Ondertitel 2">
            <a:extLst>
              <a:ext uri="{FF2B5EF4-FFF2-40B4-BE49-F238E27FC236}">
                <a16:creationId xmlns:a16="http://schemas.microsoft.com/office/drawing/2014/main" id="{8653993F-54A7-2D44-05C2-F3C9A66945DB}"/>
              </a:ext>
            </a:extLst>
          </p:cNvPr>
          <p:cNvSpPr>
            <a:spLocks noGrp="1"/>
          </p:cNvSpPr>
          <p:nvPr>
            <p:ph type="subTitle" idx="1"/>
          </p:nvPr>
        </p:nvSpPr>
        <p:spPr>
          <a:xfrm>
            <a:off x="1289303" y="5142305"/>
            <a:ext cx="7321298" cy="1267121"/>
          </a:xfrm>
        </p:spPr>
        <p:txBody>
          <a:bodyPr anchor="t">
            <a:normAutofit/>
          </a:bodyPr>
          <a:lstStyle/>
          <a:p>
            <a:pPr algn="l"/>
            <a:endParaRPr lang="nl-BE" sz="600"/>
          </a:p>
          <a:p>
            <a:pPr algn="l"/>
            <a:r>
              <a:rPr lang="nl-BE" sz="1300" b="1"/>
              <a:t>NEW MAKES OLD BETTER !!!!</a:t>
            </a:r>
          </a:p>
          <a:p>
            <a:pPr algn="l"/>
            <a:r>
              <a:rPr lang="nl-BE" sz="1300"/>
              <a:t>Verbanck </a:t>
            </a:r>
            <a:r>
              <a:rPr lang="nl-BE" sz="1300" err="1"/>
              <a:t>herve</a:t>
            </a:r>
            <a:endParaRPr lang="nl-BE" sz="1300"/>
          </a:p>
        </p:txBody>
      </p:sp>
    </p:spTree>
    <p:extLst>
      <p:ext uri="{BB962C8B-B14F-4D97-AF65-F5344CB8AC3E}">
        <p14:creationId xmlns:p14="http://schemas.microsoft.com/office/powerpoint/2010/main" val="3924379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45D4681-123E-B4C2-0F6E-B2AAB7AECCD1}"/>
              </a:ext>
            </a:extLst>
          </p:cNvPr>
          <p:cNvSpPr>
            <a:spLocks noGrp="1"/>
          </p:cNvSpPr>
          <p:nvPr>
            <p:ph type="title"/>
          </p:nvPr>
        </p:nvSpPr>
        <p:spPr/>
        <p:txBody>
          <a:bodyPr/>
          <a:lstStyle/>
          <a:p>
            <a:pPr algn="ctr"/>
            <a:r>
              <a:rPr lang="nl-BE" dirty="0"/>
              <a:t>WAT IS ACU-LED</a:t>
            </a:r>
          </a:p>
        </p:txBody>
      </p:sp>
      <p:sp>
        <p:nvSpPr>
          <p:cNvPr id="3" name="Tijdelijke aanduiding voor inhoud 2">
            <a:extLst>
              <a:ext uri="{FF2B5EF4-FFF2-40B4-BE49-F238E27FC236}">
                <a16:creationId xmlns:a16="http://schemas.microsoft.com/office/drawing/2014/main" id="{99B30127-1556-69A9-CD3D-C8AD5970C645}"/>
              </a:ext>
            </a:extLst>
          </p:cNvPr>
          <p:cNvSpPr>
            <a:spLocks noGrp="1"/>
          </p:cNvSpPr>
          <p:nvPr>
            <p:ph idx="1"/>
          </p:nvPr>
        </p:nvSpPr>
        <p:spPr>
          <a:xfrm>
            <a:off x="904702" y="2005012"/>
            <a:ext cx="10515600" cy="4351338"/>
          </a:xfrm>
        </p:spPr>
        <p:txBody>
          <a:bodyPr>
            <a:normAutofit/>
          </a:bodyPr>
          <a:lstStyle/>
          <a:p>
            <a:r>
              <a:rPr lang="nl-BE" sz="1800" dirty="0" err="1"/>
              <a:t>Acu</a:t>
            </a:r>
            <a:r>
              <a:rPr lang="nl-BE" sz="1800" dirty="0"/>
              <a:t>-led is een klein rond toestel van 4 cm diameter, dat 19 led lichten uitstuurt, waarvan 9 rode met golflengte 650 nm en 10 infrarode met een golflengte van 850 nm</a:t>
            </a:r>
          </a:p>
          <a:p>
            <a:r>
              <a:rPr lang="nl-BE" sz="1800" dirty="0"/>
              <a:t>Alleen de rode van 650 nm zijn zichtbaar, terwijl de infrarode van 850 nm buiten het visuele spectrum vallen en dus niet waarneembaar zijn</a:t>
            </a:r>
          </a:p>
          <a:p>
            <a:r>
              <a:rPr lang="nl-BE" sz="1800" dirty="0" err="1"/>
              <a:t>Acu</a:t>
            </a:r>
            <a:r>
              <a:rPr lang="nl-BE" sz="1800" dirty="0"/>
              <a:t>-led kan zowel als monotherapie gebruikt worden voor zijn ontstekingsremmend en pijnstillend effect en zijn huid revitaliserend effect, maar ook als volwaardige therapievorm die zich kan aansluiten bij andere therapieën zoals acupunctuur, osteopathie, kinesitherapie enz..</a:t>
            </a:r>
          </a:p>
          <a:p>
            <a:r>
              <a:rPr lang="nl-BE" sz="1800" dirty="0"/>
              <a:t>Als monotherapie plaatst men de </a:t>
            </a:r>
            <a:r>
              <a:rPr lang="nl-BE" sz="1800" dirty="0" err="1"/>
              <a:t>acu</a:t>
            </a:r>
            <a:r>
              <a:rPr lang="nl-BE" sz="1800" dirty="0"/>
              <a:t>-led gewoon op de pijnpunten en gebruikt men de combinatie rood en infrarood</a:t>
            </a:r>
          </a:p>
          <a:p>
            <a:r>
              <a:rPr lang="nl-BE" sz="1800" dirty="0"/>
              <a:t>Als volwaardige therapie gaat men bij voorkeur de </a:t>
            </a:r>
            <a:r>
              <a:rPr lang="nl-BE" sz="1800" dirty="0" err="1"/>
              <a:t>acu</a:t>
            </a:r>
            <a:r>
              <a:rPr lang="nl-BE" sz="1800" dirty="0"/>
              <a:t>-led plaatsen enerzijds op de pijnpunten en anderzijds op de acupunctuur punten of reflex zones zoals bv bij </a:t>
            </a:r>
            <a:r>
              <a:rPr lang="nl-BE" sz="1800" dirty="0" err="1"/>
              <a:t>Tung</a:t>
            </a:r>
            <a:r>
              <a:rPr lang="nl-BE" sz="1800" dirty="0"/>
              <a:t> </a:t>
            </a:r>
            <a:r>
              <a:rPr lang="nl-BE" sz="1800" dirty="0" err="1"/>
              <a:t>acu</a:t>
            </a:r>
            <a:r>
              <a:rPr lang="nl-BE" sz="1800" dirty="0"/>
              <a:t>-led. Hierbij gebruikt men ook altijd de combinatie rood en </a:t>
            </a:r>
            <a:r>
              <a:rPr lang="nl-BE" sz="1800" dirty="0" err="1"/>
              <a:t>infra-rood</a:t>
            </a:r>
            <a:r>
              <a:rPr lang="nl-BE" sz="1800" dirty="0"/>
              <a:t> en stimuleert men simultaan de verschillende punten en zones</a:t>
            </a:r>
          </a:p>
          <a:p>
            <a:r>
              <a:rPr lang="nl-BE" sz="1800" dirty="0"/>
              <a:t>Voor de huid zoals het revitaliseren van de huid of bij acne gebruikt men uitsluitend de rode led lichten van 650 nm</a:t>
            </a:r>
          </a:p>
        </p:txBody>
      </p:sp>
      <p:sp>
        <p:nvSpPr>
          <p:cNvPr id="4" name="Tijdelijke aanduiding voor voettekst 3">
            <a:extLst>
              <a:ext uri="{FF2B5EF4-FFF2-40B4-BE49-F238E27FC236}">
                <a16:creationId xmlns:a16="http://schemas.microsoft.com/office/drawing/2014/main" id="{43BCE522-5569-F938-37F1-54DFA567971B}"/>
              </a:ext>
            </a:extLst>
          </p:cNvPr>
          <p:cNvSpPr>
            <a:spLocks noGrp="1"/>
          </p:cNvSpPr>
          <p:nvPr>
            <p:ph type="ftr" sz="quarter" idx="11"/>
          </p:nvPr>
        </p:nvSpPr>
        <p:spPr/>
        <p:txBody>
          <a:bodyPr/>
          <a:lstStyle/>
          <a:p>
            <a:endParaRPr lang="en-US" dirty="0"/>
          </a:p>
        </p:txBody>
      </p:sp>
      <p:pic>
        <p:nvPicPr>
          <p:cNvPr id="5" name="Afbeelding 4" descr="Afbeelding met tekst&#10;&#10;Automatisch gegenereerde beschrijving">
            <a:extLst>
              <a:ext uri="{FF2B5EF4-FFF2-40B4-BE49-F238E27FC236}">
                <a16:creationId xmlns:a16="http://schemas.microsoft.com/office/drawing/2014/main" id="{9CEC1A15-0244-3430-3FB5-20B0CB24A5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098494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E732C-B1B5-F967-64A5-DCF506BD74D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880D37C-5512-57D8-ED22-D66CBF758675}"/>
              </a:ext>
            </a:extLst>
          </p:cNvPr>
          <p:cNvSpPr>
            <a:spLocks noGrp="1"/>
          </p:cNvSpPr>
          <p:nvPr>
            <p:ph type="title"/>
          </p:nvPr>
        </p:nvSpPr>
        <p:spPr/>
        <p:txBody>
          <a:bodyPr/>
          <a:lstStyle/>
          <a:p>
            <a:pPr algn="ctr"/>
            <a:r>
              <a:rPr lang="nl-BE" b="1" dirty="0"/>
              <a:t>Protocol van behandeling</a:t>
            </a:r>
          </a:p>
        </p:txBody>
      </p:sp>
      <p:sp>
        <p:nvSpPr>
          <p:cNvPr id="4" name="Tijdelijke aanduiding voor voettekst 3">
            <a:extLst>
              <a:ext uri="{FF2B5EF4-FFF2-40B4-BE49-F238E27FC236}">
                <a16:creationId xmlns:a16="http://schemas.microsoft.com/office/drawing/2014/main" id="{B45F6F55-C96C-6710-61F5-3F7BDD5BDECF}"/>
              </a:ext>
            </a:extLst>
          </p:cNvPr>
          <p:cNvSpPr>
            <a:spLocks noGrp="1"/>
          </p:cNvSpPr>
          <p:nvPr>
            <p:ph type="ftr" sz="quarter" idx="16"/>
          </p:nvPr>
        </p:nvSpPr>
        <p:spPr>
          <a:xfrm rot="5400000">
            <a:off x="9853648" y="3676280"/>
            <a:ext cx="3200400" cy="487680"/>
          </a:xfrm>
          <a:prstGeom prst="rect">
            <a:avLst/>
          </a:prstGeom>
        </p:spPr>
        <p:txBody>
          <a:bodyPr vert="horz" rtlCol="0" anchor="ctr" anchorCtr="0"/>
          <a:lstStyle>
            <a:defPPr>
              <a:defRPr lang="en-US"/>
            </a:defPPr>
            <a:lvl1pPr marL="0" algn="l" defTabSz="457200" rtl="0" eaLnBrk="1" latinLnBrk="0" hangingPunct="1">
              <a:defRPr kumimoji="0" sz="1200" kern="1200">
                <a:solidFill>
                  <a:schemeClr val="tx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copyright : no part of this publication may be reproduced</a:t>
            </a:r>
            <a:endParaRPr lang="nl-BE"/>
          </a:p>
        </p:txBody>
      </p:sp>
      <p:pic>
        <p:nvPicPr>
          <p:cNvPr id="3" name="Afbeelding 2" descr="Afbeelding met tekst&#10;&#10;Automatisch gegenereerde beschrijving">
            <a:extLst>
              <a:ext uri="{FF2B5EF4-FFF2-40B4-BE49-F238E27FC236}">
                <a16:creationId xmlns:a16="http://schemas.microsoft.com/office/drawing/2014/main" id="{03F469AB-8165-F795-BCA1-440C30402F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
        <p:nvSpPr>
          <p:cNvPr id="7" name="Tijdelijke aanduiding voor inhoud 6">
            <a:extLst>
              <a:ext uri="{FF2B5EF4-FFF2-40B4-BE49-F238E27FC236}">
                <a16:creationId xmlns:a16="http://schemas.microsoft.com/office/drawing/2014/main" id="{B6BA0F05-8989-2A67-853E-AFA105046B6C}"/>
              </a:ext>
            </a:extLst>
          </p:cNvPr>
          <p:cNvSpPr>
            <a:spLocks noGrp="1"/>
          </p:cNvSpPr>
          <p:nvPr>
            <p:ph sz="quarter" idx="1"/>
          </p:nvPr>
        </p:nvSpPr>
        <p:spPr/>
        <p:txBody>
          <a:bodyPr>
            <a:normAutofit/>
          </a:bodyPr>
          <a:lstStyle/>
          <a:p>
            <a:pPr marL="0" indent="0">
              <a:buNone/>
            </a:pPr>
            <a:r>
              <a:rPr lang="nl-BE" sz="2400" b="1" dirty="0"/>
              <a:t>Gebruikswijze : </a:t>
            </a:r>
          </a:p>
          <a:p>
            <a:r>
              <a:rPr lang="nl-BE" sz="2400" dirty="0"/>
              <a:t>Als therapie : altijd in schermmodus : 3 rood en 3 blauw</a:t>
            </a:r>
          </a:p>
          <a:p>
            <a:r>
              <a:rPr lang="nl-BE" sz="2400" dirty="0"/>
              <a:t>Bij huid behandeling : schermmodus : 6 rode</a:t>
            </a:r>
          </a:p>
          <a:p>
            <a:r>
              <a:rPr lang="nl-BE" sz="2400" dirty="0"/>
              <a:t>Gebruik de patch of rubberen band om de </a:t>
            </a:r>
            <a:r>
              <a:rPr lang="nl-BE" sz="2400" dirty="0" err="1"/>
              <a:t>acu</a:t>
            </a:r>
            <a:r>
              <a:rPr lang="nl-BE" sz="2400" dirty="0"/>
              <a:t>-led te bevestigen</a:t>
            </a:r>
          </a:p>
          <a:p>
            <a:r>
              <a:rPr lang="nl-BE" sz="2400" dirty="0"/>
              <a:t>Niet gebruiken bij koorts, kanker of zwangerschap en niet rechtstreeks in de ogen richten (behalve bij schermmodus 6 blauwe)</a:t>
            </a:r>
          </a:p>
          <a:p>
            <a:r>
              <a:rPr lang="nl-BE" sz="2400" dirty="0"/>
              <a:t>Niet meer dan 15 minuten en niet méér dan 1 keer per dag</a:t>
            </a:r>
          </a:p>
          <a:p>
            <a:r>
              <a:rPr lang="nl-BE" sz="2400" dirty="0"/>
              <a:t>Duur : 15 minuten, elke dag</a:t>
            </a:r>
          </a:p>
          <a:p>
            <a:endParaRPr lang="nl-BE" sz="2400" dirty="0"/>
          </a:p>
        </p:txBody>
      </p:sp>
    </p:spTree>
    <p:extLst>
      <p:ext uri="{BB962C8B-B14F-4D97-AF65-F5344CB8AC3E}">
        <p14:creationId xmlns:p14="http://schemas.microsoft.com/office/powerpoint/2010/main" val="141728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2" descr="test_07">
            <a:extLst>
              <a:ext uri="{FF2B5EF4-FFF2-40B4-BE49-F238E27FC236}">
                <a16:creationId xmlns:a16="http://schemas.microsoft.com/office/drawing/2014/main" id="{FF857EEB-5B84-1F52-03C8-1CDD8ADE16A3}"/>
              </a:ext>
            </a:extLst>
          </p:cNvPr>
          <p:cNvPicPr>
            <a:picLocks noChangeAspect="1" noChangeArrowheads="1"/>
          </p:cNvPicPr>
          <p:nvPr/>
        </p:nvPicPr>
        <p:blipFill>
          <a:blip r:embed="rId2">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550862" y="4378326"/>
            <a:ext cx="5514976"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test_06">
            <a:extLst>
              <a:ext uri="{FF2B5EF4-FFF2-40B4-BE49-F238E27FC236}">
                <a16:creationId xmlns:a16="http://schemas.microsoft.com/office/drawing/2014/main" id="{8A513667-3E8A-3BCD-62F8-797380662914}"/>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24564" y="4384675"/>
            <a:ext cx="6523037" cy="252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a:extLst>
              <a:ext uri="{FF2B5EF4-FFF2-40B4-BE49-F238E27FC236}">
                <a16:creationId xmlns:a16="http://schemas.microsoft.com/office/drawing/2014/main" id="{A66C7583-EA3D-DB36-591F-72B7BBF5A244}"/>
              </a:ext>
            </a:extLst>
          </p:cNvPr>
          <p:cNvSpPr>
            <a:spLocks noChangeArrowheads="1"/>
          </p:cNvSpPr>
          <p:nvPr/>
        </p:nvSpPr>
        <p:spPr bwMode="auto">
          <a:xfrm>
            <a:off x="5664200" y="1052513"/>
            <a:ext cx="5774426"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de-DE" altLang="nl-BE" sz="2400" b="1">
                <a:latin typeface="Book Antiqua" panose="02040602050305030304" pitchFamily="18" charset="0"/>
              </a:rPr>
              <a:t>L	light</a:t>
            </a:r>
          </a:p>
          <a:p>
            <a:pPr>
              <a:spcBef>
                <a:spcPct val="50000"/>
              </a:spcBef>
            </a:pPr>
            <a:r>
              <a:rPr lang="de-DE" altLang="nl-BE" sz="2400" b="1">
                <a:latin typeface="Book Antiqua" panose="02040602050305030304" pitchFamily="18" charset="0"/>
              </a:rPr>
              <a:t>E	</a:t>
            </a:r>
            <a:r>
              <a:rPr lang="de-DE" altLang="nl-BE" sz="2400" b="1" err="1">
                <a:latin typeface="Book Antiqua" panose="02040602050305030304" pitchFamily="18" charset="0"/>
              </a:rPr>
              <a:t>emitting</a:t>
            </a:r>
            <a:endParaRPr lang="de-DE" altLang="nl-BE" sz="2400" b="1">
              <a:latin typeface="Book Antiqua" panose="02040602050305030304" pitchFamily="18" charset="0"/>
            </a:endParaRPr>
          </a:p>
          <a:p>
            <a:pPr>
              <a:spcBef>
                <a:spcPct val="50000"/>
              </a:spcBef>
            </a:pPr>
            <a:r>
              <a:rPr lang="de-DE" altLang="nl-BE" sz="2400" b="1">
                <a:latin typeface="Book Antiqua" panose="02040602050305030304" pitchFamily="18" charset="0"/>
              </a:rPr>
              <a:t>D	</a:t>
            </a:r>
            <a:r>
              <a:rPr lang="de-DE" altLang="nl-BE" sz="2400" b="1" err="1">
                <a:latin typeface="Book Antiqua" panose="02040602050305030304" pitchFamily="18" charset="0"/>
              </a:rPr>
              <a:t>diode</a:t>
            </a:r>
            <a:r>
              <a:rPr lang="de-DE" altLang="nl-BE" sz="2400" b="1">
                <a:latin typeface="Book Antiqua" panose="02040602050305030304" pitchFamily="18" charset="0"/>
              </a:rPr>
              <a:t> (</a:t>
            </a:r>
            <a:r>
              <a:rPr lang="nl-NL" sz="2400" b="0" i="0">
                <a:solidFill>
                  <a:srgbClr val="040C28"/>
                </a:solidFill>
                <a:effectLst/>
                <a:latin typeface="Google Sans"/>
              </a:rPr>
              <a:t>een component dat maar in één richting stroom doorlaat</a:t>
            </a:r>
            <a:r>
              <a:rPr lang="nl-NL" sz="2400" b="0" i="0">
                <a:solidFill>
                  <a:srgbClr val="4D5156"/>
                </a:solidFill>
                <a:effectLst/>
                <a:latin typeface="Google Sans"/>
              </a:rPr>
              <a:t>. In de doorlaatrichting is de weerstand laag. In de richting waarin geen stroom wordt doorgelaten (de 'sperrichting') is de weerstand extreem hoog.)</a:t>
            </a:r>
            <a:endParaRPr lang="de-DE" altLang="nl-BE" sz="2400" b="1">
              <a:latin typeface="Book Antiqua" panose="02040602050305030304" pitchFamily="18" charset="0"/>
            </a:endParaRPr>
          </a:p>
        </p:txBody>
      </p:sp>
      <p:sp>
        <p:nvSpPr>
          <p:cNvPr id="14341" name="AutoShape 5">
            <a:extLst>
              <a:ext uri="{FF2B5EF4-FFF2-40B4-BE49-F238E27FC236}">
                <a16:creationId xmlns:a16="http://schemas.microsoft.com/office/drawing/2014/main" id="{3E5D4CD6-D993-2D55-9284-02B28E50C085}"/>
              </a:ext>
            </a:extLst>
          </p:cNvPr>
          <p:cNvSpPr>
            <a:spLocks noChangeArrowheads="1"/>
          </p:cNvSpPr>
          <p:nvPr/>
        </p:nvSpPr>
        <p:spPr bwMode="auto">
          <a:xfrm>
            <a:off x="1992313" y="620713"/>
            <a:ext cx="2133600" cy="990600"/>
          </a:xfrm>
          <a:prstGeom prst="flowChartAlternateProcess">
            <a:avLst/>
          </a:prstGeom>
          <a:solidFill>
            <a:schemeClr val="folHlink"/>
          </a:solidFill>
          <a:ln w="28575">
            <a:solidFill>
              <a:schemeClr val="tx2"/>
            </a:solidFill>
            <a:miter lim="800000"/>
            <a:headEnd/>
            <a:tailEnd/>
          </a:ln>
          <a:effectLst>
            <a:outerShdw dist="135003" dir="2928844" algn="ctr" rotWithShape="0">
              <a:schemeClr val="tx2">
                <a:alpha val="50000"/>
              </a:schemeClr>
            </a:outerShdw>
          </a:effectLst>
        </p:spPr>
        <p:txBody>
          <a:bodyPr anchor="ctr"/>
          <a:lstStyle/>
          <a:p>
            <a:pPr algn="ctr" eaLnBrk="0" hangingPunct="0">
              <a:lnSpc>
                <a:spcPct val="90000"/>
              </a:lnSpc>
              <a:defRPr/>
            </a:pPr>
            <a:r>
              <a:rPr lang="de-DE" sz="3600">
                <a:effectLst>
                  <a:outerShdw blurRad="38100" dist="38100" dir="2700000" algn="tl">
                    <a:srgbClr val="000000"/>
                  </a:outerShdw>
                </a:effectLst>
              </a:rPr>
              <a:t>Led</a:t>
            </a:r>
          </a:p>
        </p:txBody>
      </p:sp>
      <p:pic>
        <p:nvPicPr>
          <p:cNvPr id="2" name="Afbeelding 1" descr="Afbeelding met tekst&#10;&#10;Automatisch gegenereerde beschrijving">
            <a:extLst>
              <a:ext uri="{FF2B5EF4-FFF2-40B4-BE49-F238E27FC236}">
                <a16:creationId xmlns:a16="http://schemas.microsoft.com/office/drawing/2014/main" id="{9491B2E1-E28C-38CF-3321-CA1124373E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523431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14341">
                                            <p:txEl>
                                              <p:pRg st="0" end="0"/>
                                            </p:txEl>
                                          </p:spTgt>
                                        </p:tgtEl>
                                        <p:attrNameLst>
                                          <p:attrName>style.visibility</p:attrName>
                                        </p:attrNameLst>
                                      </p:cBhvr>
                                      <p:to>
                                        <p:strVal val="visible"/>
                                      </p:to>
                                    </p:set>
                                    <p:anim calcmode="lin" valueType="num">
                                      <p:cBhvr additive="base">
                                        <p:cTn id="7" dur="500" fill="hold"/>
                                        <p:tgtEl>
                                          <p:spTgt spid="1434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41">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build="p" autoUpdateAnimBg="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a:extLst>
              <a:ext uri="{FF2B5EF4-FFF2-40B4-BE49-F238E27FC236}">
                <a16:creationId xmlns:a16="http://schemas.microsoft.com/office/drawing/2014/main" id="{5AC373B8-26A5-5E4F-D2AF-54C7A30CA8E6}"/>
              </a:ext>
            </a:extLst>
          </p:cNvPr>
          <p:cNvSpPr>
            <a:spLocks noGrp="1" noChangeArrowheads="1"/>
          </p:cNvSpPr>
          <p:nvPr>
            <p:ph type="title"/>
          </p:nvPr>
        </p:nvSpPr>
        <p:spPr/>
        <p:txBody>
          <a:bodyPr/>
          <a:lstStyle/>
          <a:p>
            <a:pPr>
              <a:defRPr/>
            </a:pPr>
            <a:r>
              <a:rPr lang="nl-BE" sz="4000" b="1" dirty="0"/>
              <a:t>Hoe werkt laser en </a:t>
            </a:r>
            <a:r>
              <a:rPr lang="nl-BE" sz="4000" b="1" dirty="0" err="1"/>
              <a:t>acu</a:t>
            </a:r>
            <a:r>
              <a:rPr lang="nl-BE" sz="4000" b="1" dirty="0"/>
              <a:t>-led acupunctuur?</a:t>
            </a:r>
            <a:endParaRPr lang="nl-NL" sz="4000" b="1" dirty="0"/>
          </a:p>
        </p:txBody>
      </p:sp>
      <p:sp>
        <p:nvSpPr>
          <p:cNvPr id="10243" name="Rectangle 5">
            <a:extLst>
              <a:ext uri="{FF2B5EF4-FFF2-40B4-BE49-F238E27FC236}">
                <a16:creationId xmlns:a16="http://schemas.microsoft.com/office/drawing/2014/main" id="{44F0723B-F4FC-C36D-F9B4-87875720C743}"/>
              </a:ext>
            </a:extLst>
          </p:cNvPr>
          <p:cNvSpPr>
            <a:spLocks noGrp="1" noChangeArrowheads="1"/>
          </p:cNvSpPr>
          <p:nvPr>
            <p:ph type="body" sz="half" idx="1"/>
          </p:nvPr>
        </p:nvSpPr>
        <p:spPr>
          <a:xfrm>
            <a:off x="2130426" y="1984375"/>
            <a:ext cx="8056563" cy="3911600"/>
          </a:xfrm>
        </p:spPr>
        <p:txBody>
          <a:bodyPr/>
          <a:lstStyle/>
          <a:p>
            <a:pPr eaLnBrk="1" hangingPunct="1"/>
            <a:r>
              <a:rPr lang="nl-BE" altLang="nl-BE" sz="2000" dirty="0"/>
              <a:t>laserdiodes of </a:t>
            </a:r>
            <a:r>
              <a:rPr lang="nl-BE" altLang="nl-BE" sz="2000" dirty="0" err="1"/>
              <a:t>acu</a:t>
            </a:r>
            <a:r>
              <a:rPr lang="nl-BE" altLang="nl-BE" sz="2000" dirty="0"/>
              <a:t>-led zenden rode en infrarode laserstralen uit </a:t>
            </a:r>
            <a:r>
              <a:rPr lang="nl-BE" altLang="nl-BE" sz="2000" b="1" dirty="0"/>
              <a:t>simultaan</a:t>
            </a:r>
            <a:r>
              <a:rPr lang="nl-BE" altLang="nl-BE" sz="2000" dirty="0"/>
              <a:t> op acupunctuurpunten, pijnpunten of </a:t>
            </a:r>
            <a:r>
              <a:rPr lang="nl-BE" altLang="nl-BE" sz="2000" dirty="0" err="1"/>
              <a:t>reflexogene</a:t>
            </a:r>
            <a:r>
              <a:rPr lang="nl-BE" altLang="nl-BE" sz="2000" dirty="0"/>
              <a:t> zones</a:t>
            </a:r>
          </a:p>
          <a:p>
            <a:pPr eaLnBrk="1" hangingPunct="1"/>
            <a:r>
              <a:rPr lang="nl-BE" altLang="nl-BE" sz="2000" dirty="0"/>
              <a:t>Constante stimulus gedurende de behandeling van 15 minuten</a:t>
            </a:r>
          </a:p>
          <a:p>
            <a:pPr eaLnBrk="1" hangingPunct="1"/>
            <a:r>
              <a:rPr lang="nl-BE" altLang="nl-BE" sz="2000" dirty="0"/>
              <a:t>Niet invasief, geen neveneffecten</a:t>
            </a:r>
          </a:p>
        </p:txBody>
      </p:sp>
      <p:pic>
        <p:nvPicPr>
          <p:cNvPr id="10244" name="Picture 9" descr="WORDPFCT">
            <a:extLst>
              <a:ext uri="{FF2B5EF4-FFF2-40B4-BE49-F238E27FC236}">
                <a16:creationId xmlns:a16="http://schemas.microsoft.com/office/drawing/2014/main" id="{65302A04-72FA-22FD-20D1-70BEF8AB888B}"/>
              </a:ext>
            </a:extLst>
          </p:cNvPr>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7096125" y="1600200"/>
            <a:ext cx="2190750" cy="2190750"/>
          </a:xfrm>
        </p:spPr>
      </p:pic>
      <p:pic>
        <p:nvPicPr>
          <p:cNvPr id="10245" name="Picture 10" descr="WORDPFCT">
            <a:extLst>
              <a:ext uri="{FF2B5EF4-FFF2-40B4-BE49-F238E27FC236}">
                <a16:creationId xmlns:a16="http://schemas.microsoft.com/office/drawing/2014/main" id="{88E66F44-10DA-5A90-2748-09A0E5BAFE16}"/>
              </a:ext>
            </a:extLst>
          </p:cNvPr>
          <p:cNvPicPr>
            <a:picLocks noGrp="1" noChangeAspect="1" noChangeArrowheads="1"/>
          </p:cNvPicPr>
          <p:nvPr>
            <p:ph sz="quarter" idx="3"/>
          </p:nvPr>
        </p:nvPicPr>
        <p:blipFill>
          <a:blip r:embed="rId2">
            <a:extLst>
              <a:ext uri="{28A0092B-C50C-407E-A947-70E740481C1C}">
                <a14:useLocalDpi xmlns:a14="http://schemas.microsoft.com/office/drawing/2010/main" val="0"/>
              </a:ext>
            </a:extLst>
          </a:blip>
          <a:srcRect/>
          <a:stretch>
            <a:fillRect/>
          </a:stretch>
        </p:blipFill>
        <p:spPr>
          <a:xfrm>
            <a:off x="7096125" y="3943350"/>
            <a:ext cx="2190750" cy="2190750"/>
          </a:xfrm>
        </p:spPr>
      </p:pic>
      <p:pic>
        <p:nvPicPr>
          <p:cNvPr id="10246" name="Picture 12">
            <a:extLst>
              <a:ext uri="{FF2B5EF4-FFF2-40B4-BE49-F238E27FC236}">
                <a16:creationId xmlns:a16="http://schemas.microsoft.com/office/drawing/2014/main" id="{1630F7EF-F43D-FD3B-2A36-B001C5589E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3644900"/>
            <a:ext cx="3097213"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fbeelding 1" descr="Afbeelding met tekst&#10;&#10;Automatisch gegenereerde beschrijving">
            <a:extLst>
              <a:ext uri="{FF2B5EF4-FFF2-40B4-BE49-F238E27FC236}">
                <a16:creationId xmlns:a16="http://schemas.microsoft.com/office/drawing/2014/main" id="{989EB2E5-9DD8-624C-929B-9D6FA1A77D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33575211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F6339B9E-EFBD-D7F6-D979-7B2642F13691}"/>
              </a:ext>
            </a:extLst>
          </p:cNvPr>
          <p:cNvSpPr>
            <a:spLocks noGrp="1" noChangeArrowheads="1"/>
          </p:cNvSpPr>
          <p:nvPr>
            <p:ph type="title"/>
          </p:nvPr>
        </p:nvSpPr>
        <p:spPr/>
        <p:txBody>
          <a:bodyPr>
            <a:normAutofit/>
          </a:bodyPr>
          <a:lstStyle/>
          <a:p>
            <a:pPr algn="ctr">
              <a:defRPr/>
            </a:pPr>
            <a:r>
              <a:rPr lang="nl-BE" sz="4000" b="1" dirty="0"/>
              <a:t>Actie van laser en </a:t>
            </a:r>
            <a:r>
              <a:rPr lang="nl-BE" sz="4000" b="1" dirty="0" err="1"/>
              <a:t>acu</a:t>
            </a:r>
            <a:r>
              <a:rPr lang="nl-BE" sz="4000" b="1" dirty="0"/>
              <a:t>-led op cellulair niveau</a:t>
            </a:r>
            <a:endParaRPr lang="nl-NL" sz="4000" b="1" dirty="0"/>
          </a:p>
        </p:txBody>
      </p:sp>
      <p:sp>
        <p:nvSpPr>
          <p:cNvPr id="11267" name="Rectangle 3">
            <a:extLst>
              <a:ext uri="{FF2B5EF4-FFF2-40B4-BE49-F238E27FC236}">
                <a16:creationId xmlns:a16="http://schemas.microsoft.com/office/drawing/2014/main" id="{68C4846E-08E5-C46D-0744-56C6DA864789}"/>
              </a:ext>
            </a:extLst>
          </p:cNvPr>
          <p:cNvSpPr>
            <a:spLocks noGrp="1" noChangeArrowheads="1"/>
          </p:cNvSpPr>
          <p:nvPr>
            <p:ph idx="1"/>
          </p:nvPr>
        </p:nvSpPr>
        <p:spPr/>
        <p:txBody>
          <a:bodyPr/>
          <a:lstStyle/>
          <a:p>
            <a:pPr eaLnBrk="1" hangingPunct="1"/>
            <a:r>
              <a:rPr lang="nl-BE" altLang="nl-BE" sz="2000" dirty="0"/>
              <a:t>Verhoogde ATP synthese : </a:t>
            </a:r>
            <a:r>
              <a:rPr lang="nl-NL" sz="1400" b="0" i="0" dirty="0">
                <a:solidFill>
                  <a:srgbClr val="4D5156"/>
                </a:solidFill>
                <a:effectLst/>
                <a:latin typeface="Google Sans"/>
              </a:rPr>
              <a:t>Het menselijk lichaam haalt de energie uit ATP (de afkorting voor adenosinetrifosfaat). </a:t>
            </a:r>
            <a:r>
              <a:rPr lang="nl-NL" sz="1400" b="0" i="0" dirty="0">
                <a:solidFill>
                  <a:srgbClr val="040C28"/>
                </a:solidFill>
                <a:effectLst/>
                <a:latin typeface="Google Sans"/>
              </a:rPr>
              <a:t>Deze molecule levert energie voor alle processen in ons lichaam</a:t>
            </a:r>
            <a:r>
              <a:rPr lang="nl-NL" sz="1400" b="0" i="0" dirty="0">
                <a:solidFill>
                  <a:srgbClr val="4D5156"/>
                </a:solidFill>
                <a:effectLst/>
                <a:latin typeface="Google Sans"/>
              </a:rPr>
              <a:t>. Net zoals een auto benzine nodig heeft om te kunnen rijden heeft het menselijk lichaam ATP nodig om te kunnen functioneren.</a:t>
            </a:r>
            <a:endParaRPr lang="nl-BE" altLang="nl-BE" sz="2000" dirty="0"/>
          </a:p>
          <a:p>
            <a:pPr eaLnBrk="1" hangingPunct="1"/>
            <a:r>
              <a:rPr lang="nl-BE" altLang="nl-BE" sz="2000" dirty="0"/>
              <a:t>Verhoogde proteïne biosynthese : </a:t>
            </a:r>
            <a:r>
              <a:rPr lang="nl-NL" sz="1400" b="0" i="0" dirty="0">
                <a:solidFill>
                  <a:srgbClr val="4D5156"/>
                </a:solidFill>
                <a:effectLst/>
                <a:latin typeface="arial" panose="020B0604020202020204" pitchFamily="34" charset="0"/>
              </a:rPr>
              <a:t>Eiwitsynthese is een fysiologisch, anabool proces binnen een organisme. Het aanmaken van eiwitten vindt plaats in de cellen van alle organismen, door polymerisatie van aminozuren.</a:t>
            </a:r>
            <a:endParaRPr lang="nl-BE" altLang="nl-BE" sz="2000" dirty="0"/>
          </a:p>
          <a:p>
            <a:pPr eaLnBrk="1" hangingPunct="1"/>
            <a:r>
              <a:rPr lang="nl-BE" altLang="nl-BE" sz="2000" dirty="0"/>
              <a:t>Verhoogde productie van zuurstof</a:t>
            </a:r>
          </a:p>
          <a:p>
            <a:pPr eaLnBrk="1" hangingPunct="1"/>
            <a:r>
              <a:rPr lang="nl-BE" altLang="nl-BE" sz="2000" dirty="0"/>
              <a:t>Verhoogde </a:t>
            </a:r>
            <a:r>
              <a:rPr lang="nl-BE" altLang="nl-BE" sz="2000" dirty="0" err="1"/>
              <a:t>leucocyt</a:t>
            </a:r>
            <a:r>
              <a:rPr lang="nl-BE" altLang="nl-BE" sz="2000" dirty="0"/>
              <a:t> fagocytose : </a:t>
            </a:r>
            <a:r>
              <a:rPr lang="nl-NL" sz="1400" b="0" i="0" dirty="0">
                <a:solidFill>
                  <a:srgbClr val="040C28"/>
                </a:solidFill>
                <a:effectLst/>
                <a:latin typeface="Google Sans"/>
              </a:rPr>
              <a:t>Een fagocyt is een type witte bloedcel die schadelijke deeltjes, bacteriën en dode of stervende cellen opruimt door middel van fagocytose (omsluiting)</a:t>
            </a:r>
            <a:r>
              <a:rPr lang="nl-NL" sz="1400" b="0" i="0" dirty="0">
                <a:solidFill>
                  <a:srgbClr val="202124"/>
                </a:solidFill>
                <a:effectLst/>
                <a:latin typeface="Google Sans"/>
              </a:rPr>
              <a:t>. Fagocyten vernietigen ziekteverwekkers en vormen een essentieel onderdeel van het aangeboren immuunsysteem.</a:t>
            </a:r>
            <a:endParaRPr lang="nl-BE" altLang="nl-BE" sz="2000" dirty="0"/>
          </a:p>
          <a:p>
            <a:pPr eaLnBrk="1" hangingPunct="1"/>
            <a:r>
              <a:rPr lang="nl-BE" altLang="nl-BE" sz="2000" dirty="0"/>
              <a:t>Verhoogde </a:t>
            </a:r>
            <a:r>
              <a:rPr lang="nl-BE" altLang="nl-BE" sz="2000" dirty="0" err="1"/>
              <a:t>neo-vascularisatie</a:t>
            </a:r>
            <a:r>
              <a:rPr lang="nl-BE" altLang="nl-BE" sz="2000" dirty="0"/>
              <a:t>, vandaar het </a:t>
            </a:r>
            <a:r>
              <a:rPr lang="nl-BE" altLang="nl-BE" sz="2000" dirty="0" err="1"/>
              <a:t>wondhelend</a:t>
            </a:r>
            <a:r>
              <a:rPr lang="nl-BE" altLang="nl-BE" sz="2000" dirty="0"/>
              <a:t> effect</a:t>
            </a:r>
          </a:p>
          <a:p>
            <a:pPr eaLnBrk="1" hangingPunct="1"/>
            <a:r>
              <a:rPr lang="nl-BE" altLang="nl-BE" sz="2000" dirty="0"/>
              <a:t>Ontstekingsremmend en </a:t>
            </a:r>
            <a:r>
              <a:rPr lang="nl-BE" altLang="nl-BE" sz="2000" dirty="0" err="1"/>
              <a:t>antalgisch</a:t>
            </a:r>
            <a:r>
              <a:rPr lang="nl-BE" altLang="nl-BE" sz="2000" dirty="0"/>
              <a:t> effect, vandaar de werking bij spier en gewrichtsontstekingen</a:t>
            </a:r>
          </a:p>
          <a:p>
            <a:pPr eaLnBrk="1" hangingPunct="1"/>
            <a:r>
              <a:rPr lang="nl-BE" altLang="nl-BE" sz="2000" dirty="0"/>
              <a:t>Verhoging van het immuunsysteem</a:t>
            </a:r>
          </a:p>
          <a:p>
            <a:pPr eaLnBrk="1" hangingPunct="1"/>
            <a:endParaRPr lang="nl-NL" altLang="nl-BE" dirty="0"/>
          </a:p>
        </p:txBody>
      </p:sp>
      <p:pic>
        <p:nvPicPr>
          <p:cNvPr id="2" name="Afbeelding 1" descr="Afbeelding met tekst&#10;&#10;Automatisch gegenereerde beschrijving">
            <a:extLst>
              <a:ext uri="{FF2B5EF4-FFF2-40B4-BE49-F238E27FC236}">
                <a16:creationId xmlns:a16="http://schemas.microsoft.com/office/drawing/2014/main" id="{5ED8F0CB-4D67-DDA5-4713-BFA4964335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6731617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09DC5-D372-8160-88B0-FAB4D86FBF60}"/>
            </a:ext>
          </a:extLst>
        </p:cNvPr>
        <p:cNvGrpSpPr/>
        <p:nvPr/>
      </p:nvGrpSpPr>
      <p:grpSpPr>
        <a:xfrm>
          <a:off x="0" y="0"/>
          <a:ext cx="0" cy="0"/>
          <a:chOff x="0" y="0"/>
          <a:chExt cx="0" cy="0"/>
        </a:xfrm>
      </p:grpSpPr>
      <p:sp>
        <p:nvSpPr>
          <p:cNvPr id="25602" name="Rectangle 2">
            <a:extLst>
              <a:ext uri="{FF2B5EF4-FFF2-40B4-BE49-F238E27FC236}">
                <a16:creationId xmlns:a16="http://schemas.microsoft.com/office/drawing/2014/main" id="{D21AD66D-463C-28E1-E33E-3D70D0EC96A3}"/>
              </a:ext>
            </a:extLst>
          </p:cNvPr>
          <p:cNvSpPr>
            <a:spLocks noGrp="1" noChangeArrowheads="1"/>
          </p:cNvSpPr>
          <p:nvPr>
            <p:ph type="title"/>
          </p:nvPr>
        </p:nvSpPr>
        <p:spPr/>
        <p:txBody>
          <a:bodyPr>
            <a:normAutofit/>
          </a:bodyPr>
          <a:lstStyle/>
          <a:p>
            <a:pPr algn="ctr">
              <a:defRPr/>
            </a:pPr>
            <a:r>
              <a:rPr lang="nl-NL" sz="4000" b="1" dirty="0"/>
              <a:t>Welke golflengtes</a:t>
            </a:r>
          </a:p>
        </p:txBody>
      </p:sp>
      <p:sp>
        <p:nvSpPr>
          <p:cNvPr id="11267" name="Rectangle 3">
            <a:extLst>
              <a:ext uri="{FF2B5EF4-FFF2-40B4-BE49-F238E27FC236}">
                <a16:creationId xmlns:a16="http://schemas.microsoft.com/office/drawing/2014/main" id="{D139E439-8E21-A1E8-5D27-39E578D4DF7B}"/>
              </a:ext>
            </a:extLst>
          </p:cNvPr>
          <p:cNvSpPr>
            <a:spLocks noGrp="1" noChangeArrowheads="1"/>
          </p:cNvSpPr>
          <p:nvPr>
            <p:ph idx="1"/>
          </p:nvPr>
        </p:nvSpPr>
        <p:spPr/>
        <p:txBody>
          <a:bodyPr/>
          <a:lstStyle/>
          <a:p>
            <a:pPr eaLnBrk="1" hangingPunct="1"/>
            <a:r>
              <a:rPr lang="nl-NL" altLang="nl-BE" dirty="0"/>
              <a:t>Dit is van cruciaal belang, anders vervalt the therapeutisch effect</a:t>
            </a:r>
          </a:p>
          <a:p>
            <a:pPr eaLnBrk="1" hangingPunct="1"/>
            <a:r>
              <a:rPr lang="nl-NL" altLang="nl-BE" dirty="0"/>
              <a:t>Er zijn pas 2 golflengtes die een positief therapeutisch effect geven en die dan ook in het “therapeutisch venster” vallen door de minimale absorptie van het weefsel bij deze 2 golflengtes</a:t>
            </a:r>
          </a:p>
          <a:p>
            <a:pPr eaLnBrk="1" hangingPunct="1"/>
            <a:r>
              <a:rPr lang="nl-NL" altLang="nl-BE" dirty="0"/>
              <a:t>Rood licht : 650 nm  en infrarood licht 850 nm</a:t>
            </a:r>
          </a:p>
          <a:p>
            <a:pPr eaLnBrk="1" hangingPunct="1"/>
            <a:r>
              <a:rPr lang="nl-NL" altLang="nl-BE" dirty="0" err="1"/>
              <a:t>Acu</a:t>
            </a:r>
            <a:r>
              <a:rPr lang="nl-NL" altLang="nl-BE" dirty="0"/>
              <a:t>-led bevat uitsluitend deze 2 golflengtes</a:t>
            </a:r>
          </a:p>
        </p:txBody>
      </p:sp>
      <p:pic>
        <p:nvPicPr>
          <p:cNvPr id="2" name="Afbeelding 1" descr="Afbeelding met tekst&#10;&#10;Automatisch gegenereerde beschrijving">
            <a:extLst>
              <a:ext uri="{FF2B5EF4-FFF2-40B4-BE49-F238E27FC236}">
                <a16:creationId xmlns:a16="http://schemas.microsoft.com/office/drawing/2014/main" id="{A65D73E5-588A-B4F9-FFF7-495356DA8B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8894727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a:extLst>
              <a:ext uri="{FF2B5EF4-FFF2-40B4-BE49-F238E27FC236}">
                <a16:creationId xmlns:a16="http://schemas.microsoft.com/office/drawing/2014/main" id="{9381F8E4-FAF2-2AE8-DD43-C6F2F97CC6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1688" y="1585913"/>
            <a:ext cx="4953000" cy="2921000"/>
          </a:xfrm>
          <a:prstGeom prst="rect">
            <a:avLst/>
          </a:prstGeom>
          <a:noFill/>
          <a:ln w="63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363" name="Text Box 5">
            <a:extLst>
              <a:ext uri="{FF2B5EF4-FFF2-40B4-BE49-F238E27FC236}">
                <a16:creationId xmlns:a16="http://schemas.microsoft.com/office/drawing/2014/main" id="{5074BB63-5947-BA9C-93D4-A4064AD8EDCB}"/>
              </a:ext>
            </a:extLst>
          </p:cNvPr>
          <p:cNvSpPr txBox="1">
            <a:spLocks noChangeArrowheads="1"/>
          </p:cNvSpPr>
          <p:nvPr/>
        </p:nvSpPr>
        <p:spPr bwMode="auto">
          <a:xfrm>
            <a:off x="1919289" y="4930775"/>
            <a:ext cx="73420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de-DE" altLang="nl-BE" sz="1400">
                <a:latin typeface="Book Antiqua" panose="02040602050305030304" pitchFamily="18" charset="0"/>
              </a:rPr>
              <a:t>Proteine (</a:t>
            </a:r>
            <a:r>
              <a:rPr lang="de-DE" altLang="nl-BE" sz="1400" err="1">
                <a:latin typeface="Book Antiqua" panose="02040602050305030304" pitchFamily="18" charset="0"/>
              </a:rPr>
              <a:t>Tryptophan,Tyrosin,Phenylanalin,Cystin</a:t>
            </a:r>
            <a:r>
              <a:rPr lang="de-DE" altLang="nl-BE" sz="1400">
                <a:latin typeface="Book Antiqua" panose="02040602050305030304" pitchFamily="18" charset="0"/>
              </a:rPr>
              <a:t>), Nukleotide</a:t>
            </a:r>
          </a:p>
          <a:p>
            <a:pPr eaLnBrk="1" hangingPunct="1"/>
            <a:r>
              <a:rPr lang="de-DE" altLang="nl-BE" sz="1400">
                <a:latin typeface="Book Antiqua" panose="02040602050305030304" pitchFamily="18" charset="0"/>
              </a:rPr>
              <a:t>(</a:t>
            </a:r>
            <a:r>
              <a:rPr lang="de-DE" altLang="nl-BE" sz="1400" err="1">
                <a:latin typeface="Book Antiqua" panose="02040602050305030304" pitchFamily="18" charset="0"/>
              </a:rPr>
              <a:t>Adenin,Guanin,Thymidin,Cytosin</a:t>
            </a:r>
            <a:r>
              <a:rPr lang="de-DE" altLang="nl-BE" sz="1400">
                <a:latin typeface="Book Antiqua" panose="02040602050305030304" pitchFamily="18" charset="0"/>
              </a:rPr>
              <a:t>) </a:t>
            </a:r>
            <a:r>
              <a:rPr lang="de-DE" altLang="nl-BE" sz="1400" err="1">
                <a:latin typeface="Book Antiqua" panose="02040602050305030304" pitchFamily="18" charset="0"/>
              </a:rPr>
              <a:t>geabsorbeerd</a:t>
            </a:r>
            <a:r>
              <a:rPr lang="de-DE" altLang="nl-BE" sz="1400">
                <a:latin typeface="Book Antiqua" panose="02040602050305030304" pitchFamily="18" charset="0"/>
              </a:rPr>
              <a:t> in UV: </a:t>
            </a:r>
            <a:r>
              <a:rPr lang="de-DE" altLang="nl-BE" sz="1400" b="1" err="1">
                <a:latin typeface="Book Antiqua" panose="02040602050305030304" pitchFamily="18" charset="0"/>
              </a:rPr>
              <a:t>groen</a:t>
            </a:r>
            <a:r>
              <a:rPr lang="de-DE" altLang="nl-BE" sz="1400" b="1">
                <a:latin typeface="Book Antiqua" panose="02040602050305030304" pitchFamily="18" charset="0"/>
              </a:rPr>
              <a:t>, </a:t>
            </a:r>
            <a:r>
              <a:rPr lang="de-DE" altLang="nl-BE" sz="1400" b="1" err="1">
                <a:latin typeface="Book Antiqua" panose="02040602050305030304" pitchFamily="18" charset="0"/>
              </a:rPr>
              <a:t>blauw</a:t>
            </a:r>
            <a:r>
              <a:rPr lang="de-DE" altLang="nl-BE" sz="1400" b="1">
                <a:latin typeface="Book Antiqua" panose="02040602050305030304" pitchFamily="18" charset="0"/>
              </a:rPr>
              <a:t> en UV-Lasers </a:t>
            </a:r>
            <a:r>
              <a:rPr lang="de-DE" altLang="nl-BE" sz="1400" b="1" err="1">
                <a:latin typeface="Book Antiqua" panose="02040602050305030304" pitchFamily="18" charset="0"/>
              </a:rPr>
              <a:t>zijn</a:t>
            </a:r>
            <a:endParaRPr lang="de-DE" altLang="nl-BE" sz="1400" b="1">
              <a:latin typeface="Book Antiqua" panose="02040602050305030304" pitchFamily="18" charset="0"/>
            </a:endParaRPr>
          </a:p>
          <a:p>
            <a:pPr eaLnBrk="1" hangingPunct="1"/>
            <a:r>
              <a:rPr lang="de-DE" altLang="nl-BE" sz="1400" b="1">
                <a:latin typeface="Book Antiqua" panose="02040602050305030304" pitchFamily="18" charset="0"/>
              </a:rPr>
              <a:t>van </a:t>
            </a:r>
            <a:r>
              <a:rPr lang="de-DE" altLang="nl-BE" sz="1400" b="1" err="1">
                <a:latin typeface="Book Antiqua" panose="02040602050305030304" pitchFamily="18" charset="0"/>
              </a:rPr>
              <a:t>geen</a:t>
            </a:r>
            <a:r>
              <a:rPr lang="de-DE" altLang="nl-BE" sz="1400" b="1">
                <a:latin typeface="Book Antiqua" panose="02040602050305030304" pitchFamily="18" charset="0"/>
              </a:rPr>
              <a:t> </a:t>
            </a:r>
            <a:r>
              <a:rPr lang="de-DE" altLang="nl-BE" sz="1400" b="1" err="1">
                <a:latin typeface="Book Antiqua" panose="02040602050305030304" pitchFamily="18" charset="0"/>
              </a:rPr>
              <a:t>nut</a:t>
            </a:r>
            <a:r>
              <a:rPr lang="de-DE" altLang="nl-BE" sz="1400" b="1">
                <a:latin typeface="Book Antiqua" panose="02040602050305030304" pitchFamily="18" charset="0"/>
              </a:rPr>
              <a:t> </a:t>
            </a:r>
            <a:r>
              <a:rPr lang="de-DE" altLang="nl-BE" sz="1400" b="1" err="1">
                <a:latin typeface="Book Antiqua" panose="02040602050305030304" pitchFamily="18" charset="0"/>
              </a:rPr>
              <a:t>bij</a:t>
            </a:r>
            <a:r>
              <a:rPr lang="de-DE" altLang="nl-BE" sz="1400" b="1">
                <a:latin typeface="Book Antiqua" panose="02040602050305030304" pitchFamily="18" charset="0"/>
              </a:rPr>
              <a:t> </a:t>
            </a:r>
            <a:r>
              <a:rPr lang="de-DE" altLang="nl-BE" sz="1400" b="1" err="1">
                <a:latin typeface="Book Antiqua" panose="02040602050305030304" pitchFamily="18" charset="0"/>
              </a:rPr>
              <a:t>laser</a:t>
            </a:r>
            <a:r>
              <a:rPr lang="de-DE" altLang="nl-BE" sz="1400" b="1">
                <a:latin typeface="Book Antiqua" panose="02040602050305030304" pitchFamily="18" charset="0"/>
              </a:rPr>
              <a:t> en </a:t>
            </a:r>
            <a:r>
              <a:rPr lang="de-DE" altLang="nl-BE" sz="1400" b="1" err="1">
                <a:latin typeface="Book Antiqua" panose="02040602050305030304" pitchFamily="18" charset="0"/>
              </a:rPr>
              <a:t>led</a:t>
            </a:r>
            <a:r>
              <a:rPr lang="de-DE" altLang="nl-BE" sz="1400" b="1">
                <a:latin typeface="Book Antiqua" panose="02040602050305030304" pitchFamily="18" charset="0"/>
              </a:rPr>
              <a:t> acupunctuur !</a:t>
            </a:r>
          </a:p>
        </p:txBody>
      </p:sp>
      <p:sp>
        <p:nvSpPr>
          <p:cNvPr id="15364" name="Text Box 6">
            <a:extLst>
              <a:ext uri="{FF2B5EF4-FFF2-40B4-BE49-F238E27FC236}">
                <a16:creationId xmlns:a16="http://schemas.microsoft.com/office/drawing/2014/main" id="{6B492719-A4C8-A34A-FB3A-EACB6228B6A4}"/>
              </a:ext>
            </a:extLst>
          </p:cNvPr>
          <p:cNvSpPr txBox="1">
            <a:spLocks noChangeArrowheads="1"/>
          </p:cNvSpPr>
          <p:nvPr/>
        </p:nvSpPr>
        <p:spPr bwMode="auto">
          <a:xfrm>
            <a:off x="7177089" y="2216151"/>
            <a:ext cx="31117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de-DE" altLang="nl-BE">
                <a:latin typeface="Book Antiqua" panose="02040602050305030304" pitchFamily="18" charset="0"/>
              </a:rPr>
              <a:t>Minimale </a:t>
            </a:r>
            <a:r>
              <a:rPr lang="de-DE" altLang="nl-BE" err="1">
                <a:latin typeface="Book Antiqua" panose="02040602050305030304" pitchFamily="18" charset="0"/>
              </a:rPr>
              <a:t>absorptie</a:t>
            </a:r>
            <a:r>
              <a:rPr lang="de-DE" altLang="nl-BE">
                <a:latin typeface="Book Antiqua" panose="02040602050305030304" pitchFamily="18" charset="0"/>
              </a:rPr>
              <a:t> in </a:t>
            </a:r>
          </a:p>
          <a:p>
            <a:pPr eaLnBrk="1" hangingPunct="1"/>
            <a:r>
              <a:rPr lang="de-DE" altLang="nl-BE" err="1">
                <a:latin typeface="Book Antiqua" panose="02040602050305030304" pitchFamily="18" charset="0"/>
              </a:rPr>
              <a:t>het</a:t>
            </a:r>
            <a:r>
              <a:rPr lang="de-DE" altLang="nl-BE">
                <a:latin typeface="Book Antiqua" panose="02040602050305030304" pitchFamily="18" charset="0"/>
              </a:rPr>
              <a:t> </a:t>
            </a:r>
            <a:r>
              <a:rPr lang="de-DE" altLang="nl-BE" err="1">
                <a:latin typeface="Book Antiqua" panose="02040602050305030304" pitchFamily="18" charset="0"/>
              </a:rPr>
              <a:t>weefsel</a:t>
            </a:r>
            <a:r>
              <a:rPr lang="de-DE" altLang="nl-BE">
                <a:latin typeface="Book Antiqua" panose="02040602050305030304" pitchFamily="18" charset="0"/>
              </a:rPr>
              <a:t>:</a:t>
            </a:r>
          </a:p>
          <a:p>
            <a:pPr eaLnBrk="1" hangingPunct="1"/>
            <a:r>
              <a:rPr lang="de-DE" altLang="nl-BE">
                <a:latin typeface="Book Antiqua" panose="02040602050305030304" pitchFamily="18" charset="0"/>
              </a:rPr>
              <a:t>630-880 </a:t>
            </a:r>
            <a:r>
              <a:rPr lang="de-DE" altLang="nl-BE" err="1">
                <a:latin typeface="Book Antiqua" panose="02040602050305030304" pitchFamily="18" charset="0"/>
              </a:rPr>
              <a:t>nm</a:t>
            </a:r>
            <a:endParaRPr lang="de-DE" altLang="nl-BE">
              <a:latin typeface="Book Antiqua" panose="02040602050305030304" pitchFamily="18" charset="0"/>
            </a:endParaRPr>
          </a:p>
          <a:p>
            <a:pPr eaLnBrk="1" hangingPunct="1"/>
            <a:r>
              <a:rPr lang="de-DE" altLang="nl-BE">
                <a:latin typeface="Book Antiqua" panose="02040602050305030304" pitchFamily="18" charset="0"/>
              </a:rPr>
              <a:t>„</a:t>
            </a:r>
            <a:r>
              <a:rPr lang="de-DE" altLang="nl-BE" err="1">
                <a:latin typeface="Book Antiqua" panose="02040602050305030304" pitchFamily="18" charset="0"/>
              </a:rPr>
              <a:t>het</a:t>
            </a:r>
            <a:r>
              <a:rPr lang="de-DE" altLang="nl-BE">
                <a:latin typeface="Book Antiqua" panose="02040602050305030304" pitchFamily="18" charset="0"/>
              </a:rPr>
              <a:t> therapeutisch </a:t>
            </a:r>
            <a:r>
              <a:rPr lang="de-DE" altLang="nl-BE" err="1">
                <a:latin typeface="Book Antiqua" panose="02040602050305030304" pitchFamily="18" charset="0"/>
              </a:rPr>
              <a:t>venster</a:t>
            </a:r>
            <a:r>
              <a:rPr lang="de-DE" altLang="nl-BE">
                <a:latin typeface="Book Antiqua" panose="02040602050305030304" pitchFamily="18" charset="0"/>
              </a:rPr>
              <a:t>“</a:t>
            </a:r>
            <a:r>
              <a:rPr lang="de-DE" altLang="nl-BE">
                <a:solidFill>
                  <a:srgbClr val="FFFF00"/>
                </a:solidFill>
                <a:latin typeface="Book Antiqua" panose="02040602050305030304" pitchFamily="18" charset="0"/>
              </a:rPr>
              <a:t>“</a:t>
            </a:r>
          </a:p>
        </p:txBody>
      </p:sp>
      <p:sp>
        <p:nvSpPr>
          <p:cNvPr id="28679" name="Text Box 7">
            <a:extLst>
              <a:ext uri="{FF2B5EF4-FFF2-40B4-BE49-F238E27FC236}">
                <a16:creationId xmlns:a16="http://schemas.microsoft.com/office/drawing/2014/main" id="{BD487D32-8321-713E-F33B-F4DC89CA1CC9}"/>
              </a:ext>
            </a:extLst>
          </p:cNvPr>
          <p:cNvSpPr txBox="1">
            <a:spLocks noChangeArrowheads="1"/>
          </p:cNvSpPr>
          <p:nvPr/>
        </p:nvSpPr>
        <p:spPr bwMode="auto">
          <a:xfrm>
            <a:off x="2055814" y="476251"/>
            <a:ext cx="3046347" cy="461665"/>
          </a:xfrm>
          <a:prstGeom prst="rect">
            <a:avLst/>
          </a:prstGeom>
          <a:noFill/>
          <a:ln w="9525">
            <a:noFill/>
            <a:miter lim="800000"/>
            <a:headEnd/>
            <a:tailEnd/>
          </a:ln>
          <a:effectLst/>
        </p:spPr>
        <p:txBody>
          <a:bodyPr wrap="none">
            <a:spAutoFit/>
          </a:bodyPr>
          <a:lstStyle/>
          <a:p>
            <a:pPr>
              <a:defRPr/>
            </a:pPr>
            <a:r>
              <a:rPr lang="de-DE" sz="2400" b="1" dirty="0" err="1">
                <a:solidFill>
                  <a:srgbClr val="0070C0"/>
                </a:solidFill>
                <a:effectLst>
                  <a:outerShdw blurRad="38100" dist="38100" dir="2700000" algn="tl">
                    <a:srgbClr val="000000"/>
                  </a:outerShdw>
                </a:effectLst>
                <a:latin typeface="+mj-lt"/>
              </a:rPr>
              <a:t>Keuze</a:t>
            </a:r>
            <a:r>
              <a:rPr lang="de-DE" sz="2400" b="1" dirty="0">
                <a:solidFill>
                  <a:srgbClr val="0070C0"/>
                </a:solidFill>
                <a:effectLst>
                  <a:outerShdw blurRad="38100" dist="38100" dir="2700000" algn="tl">
                    <a:srgbClr val="000000"/>
                  </a:outerShdw>
                </a:effectLst>
                <a:latin typeface="+mj-lt"/>
              </a:rPr>
              <a:t> van de </a:t>
            </a:r>
            <a:r>
              <a:rPr lang="de-DE" sz="2400" b="1" dirty="0" err="1">
                <a:solidFill>
                  <a:srgbClr val="0070C0"/>
                </a:solidFill>
                <a:effectLst>
                  <a:outerShdw blurRad="38100" dist="38100" dir="2700000" algn="tl">
                    <a:srgbClr val="000000"/>
                  </a:outerShdw>
                </a:effectLst>
                <a:latin typeface="+mj-lt"/>
              </a:rPr>
              <a:t>golflengte</a:t>
            </a:r>
            <a:endParaRPr lang="de-DE" sz="2400" b="1" dirty="0">
              <a:solidFill>
                <a:srgbClr val="0070C0"/>
              </a:solidFill>
              <a:effectLst>
                <a:outerShdw blurRad="38100" dist="38100" dir="2700000" algn="tl">
                  <a:srgbClr val="000000"/>
                </a:outerShdw>
              </a:effectLst>
              <a:latin typeface="+mj-lt"/>
            </a:endParaRPr>
          </a:p>
        </p:txBody>
      </p:sp>
      <p:pic>
        <p:nvPicPr>
          <p:cNvPr id="2" name="Afbeelding 1" descr="Afbeelding met tekst&#10;&#10;Automatisch gegenereerde beschrijving">
            <a:extLst>
              <a:ext uri="{FF2B5EF4-FFF2-40B4-BE49-F238E27FC236}">
                <a16:creationId xmlns:a16="http://schemas.microsoft.com/office/drawing/2014/main" id="{6F4ACA10-4405-381A-DA70-83FE9164F0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2824729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5">
            <a:extLst>
              <a:ext uri="{FF2B5EF4-FFF2-40B4-BE49-F238E27FC236}">
                <a16:creationId xmlns:a16="http://schemas.microsoft.com/office/drawing/2014/main" id="{D3942F9B-0705-6C23-B58A-3A9D074F9926}"/>
              </a:ext>
            </a:extLst>
          </p:cNvPr>
          <p:cNvSpPr>
            <a:spLocks noChangeArrowheads="1"/>
          </p:cNvSpPr>
          <p:nvPr/>
        </p:nvSpPr>
        <p:spPr bwMode="auto">
          <a:xfrm>
            <a:off x="1881189" y="1"/>
            <a:ext cx="8143875" cy="5663089"/>
          </a:xfrm>
          <a:prstGeom prst="rect">
            <a:avLst/>
          </a:prstGeom>
          <a:noFill/>
          <a:ln w="9525">
            <a:noFill/>
            <a:miter lim="800000"/>
            <a:headEnd/>
            <a:tailEnd/>
          </a:ln>
          <a:effectLst/>
        </p:spPr>
        <p:txBody>
          <a:bodyPr>
            <a:spAutoFit/>
          </a:bodyPr>
          <a:lstStyle/>
          <a:p>
            <a:pPr algn="ctr">
              <a:defRPr/>
            </a:pPr>
            <a:endParaRPr lang="de-DE" sz="3600" b="1" dirty="0">
              <a:solidFill>
                <a:srgbClr val="FFC000"/>
              </a:solidFill>
            </a:endParaRPr>
          </a:p>
          <a:p>
            <a:pPr algn="ctr">
              <a:defRPr/>
            </a:pPr>
            <a:r>
              <a:rPr lang="de-DE" sz="2400" b="1" dirty="0"/>
              <a:t>Laser en </a:t>
            </a:r>
            <a:r>
              <a:rPr lang="de-DE" sz="2400" b="1" dirty="0" err="1"/>
              <a:t>acu-led</a:t>
            </a:r>
            <a:r>
              <a:rPr lang="de-DE" sz="2400" b="1" dirty="0"/>
              <a:t> acupunctuur </a:t>
            </a:r>
            <a:r>
              <a:rPr lang="de-DE" sz="2400" b="1" dirty="0" err="1"/>
              <a:t>is</a:t>
            </a:r>
            <a:r>
              <a:rPr lang="de-DE" sz="2400" b="1" dirty="0"/>
              <a:t> </a:t>
            </a:r>
            <a:r>
              <a:rPr lang="de-DE" sz="2400" b="1" dirty="0" err="1"/>
              <a:t>gelijkwaardig</a:t>
            </a:r>
            <a:r>
              <a:rPr lang="de-DE" sz="2400" b="1" dirty="0"/>
              <a:t> </a:t>
            </a:r>
            <a:r>
              <a:rPr lang="de-DE" sz="2400" b="1" dirty="0" err="1"/>
              <a:t>aan</a:t>
            </a:r>
            <a:r>
              <a:rPr lang="de-DE" sz="2400" b="1" dirty="0"/>
              <a:t> </a:t>
            </a:r>
            <a:r>
              <a:rPr lang="de-DE" sz="2400" b="1" dirty="0" err="1"/>
              <a:t>naaldacupunctuur</a:t>
            </a:r>
            <a:r>
              <a:rPr lang="de-DE" sz="2400" b="1" dirty="0"/>
              <a:t> </a:t>
            </a:r>
            <a:r>
              <a:rPr lang="de-DE" sz="2400" b="1" dirty="0" err="1"/>
              <a:t>met</a:t>
            </a:r>
            <a:r>
              <a:rPr lang="de-DE" sz="2400" b="1" dirty="0"/>
              <a:t> </a:t>
            </a:r>
            <a:r>
              <a:rPr lang="de-DE" sz="2400" b="1" dirty="0" err="1"/>
              <a:t>respect</a:t>
            </a:r>
            <a:r>
              <a:rPr lang="de-DE" sz="2400" b="1" dirty="0"/>
              <a:t> voor :</a:t>
            </a:r>
          </a:p>
          <a:p>
            <a:pPr algn="ctr">
              <a:defRPr/>
            </a:pPr>
            <a:endParaRPr lang="de-DE" b="1" dirty="0"/>
          </a:p>
          <a:p>
            <a:pPr>
              <a:defRPr/>
            </a:pPr>
            <a:r>
              <a:rPr lang="de-DE" sz="2000" b="1" dirty="0"/>
              <a:t> </a:t>
            </a:r>
            <a:r>
              <a:rPr lang="de-DE" sz="2000" dirty="0"/>
              <a:t>1</a:t>
            </a:r>
            <a:r>
              <a:rPr lang="de-DE" sz="2000" b="1" dirty="0"/>
              <a:t>. </a:t>
            </a:r>
            <a:r>
              <a:rPr lang="de-DE" sz="2000" b="1" dirty="0" err="1"/>
              <a:t>Volgens</a:t>
            </a:r>
            <a:r>
              <a:rPr lang="de-DE" sz="2000" b="1" dirty="0"/>
              <a:t> </a:t>
            </a:r>
            <a:r>
              <a:rPr lang="de-DE" sz="2000" b="1" dirty="0" err="1"/>
              <a:t>wetenschappelijk</a:t>
            </a:r>
            <a:r>
              <a:rPr lang="de-DE" sz="2000" b="1" dirty="0"/>
              <a:t> </a:t>
            </a:r>
            <a:r>
              <a:rPr lang="de-DE" sz="2000" b="1" dirty="0" err="1"/>
              <a:t>studies</a:t>
            </a:r>
            <a:endParaRPr lang="de-DE" sz="2000" b="1" dirty="0"/>
          </a:p>
          <a:p>
            <a:pPr>
              <a:defRPr/>
            </a:pPr>
            <a:r>
              <a:rPr lang="de-DE" sz="2000" dirty="0"/>
              <a:t>- cerebrale </a:t>
            </a:r>
            <a:r>
              <a:rPr lang="de-DE" sz="2000" dirty="0" err="1"/>
              <a:t>vasculaire</a:t>
            </a:r>
            <a:r>
              <a:rPr lang="de-DE" sz="2000" dirty="0"/>
              <a:t> </a:t>
            </a:r>
            <a:r>
              <a:rPr lang="de-DE" sz="2000" dirty="0" err="1"/>
              <a:t>effecten</a:t>
            </a:r>
            <a:endParaRPr lang="de-DE" sz="2000" dirty="0"/>
          </a:p>
          <a:p>
            <a:pPr>
              <a:defRPr/>
            </a:pPr>
            <a:r>
              <a:rPr lang="de-DE" sz="2000" dirty="0"/>
              <a:t>- </a:t>
            </a:r>
            <a:r>
              <a:rPr lang="de-DE" sz="2000" dirty="0" err="1"/>
              <a:t>cerebraal</a:t>
            </a:r>
            <a:r>
              <a:rPr lang="de-DE" sz="2000" dirty="0"/>
              <a:t> </a:t>
            </a:r>
            <a:r>
              <a:rPr lang="de-DE" sz="2000" dirty="0" err="1"/>
              <a:t>zuurstof</a:t>
            </a:r>
            <a:r>
              <a:rPr lang="de-DE" sz="2000" dirty="0"/>
              <a:t> </a:t>
            </a:r>
            <a:r>
              <a:rPr lang="de-DE" sz="2000" dirty="0" err="1"/>
              <a:t>metabolisme</a:t>
            </a:r>
            <a:r>
              <a:rPr lang="de-DE" sz="2000" dirty="0"/>
              <a:t> </a:t>
            </a:r>
          </a:p>
          <a:p>
            <a:pPr>
              <a:defRPr/>
            </a:pPr>
            <a:r>
              <a:rPr lang="de-DE" sz="2000" dirty="0"/>
              <a:t>- </a:t>
            </a:r>
            <a:r>
              <a:rPr lang="de-DE" sz="2000" dirty="0" err="1"/>
              <a:t>perifere</a:t>
            </a:r>
            <a:r>
              <a:rPr lang="de-DE" sz="2000" dirty="0"/>
              <a:t> </a:t>
            </a:r>
            <a:r>
              <a:rPr lang="de-DE" sz="2000" dirty="0" err="1"/>
              <a:t>effecten</a:t>
            </a:r>
            <a:r>
              <a:rPr lang="de-DE" sz="2000" dirty="0"/>
              <a:t>, </a:t>
            </a:r>
            <a:r>
              <a:rPr lang="de-DE" sz="2000" dirty="0" err="1"/>
              <a:t>verhoogde</a:t>
            </a:r>
            <a:r>
              <a:rPr lang="de-DE" sz="2000" dirty="0"/>
              <a:t> </a:t>
            </a:r>
            <a:r>
              <a:rPr lang="de-DE" sz="2000" dirty="0" err="1"/>
              <a:t>microcirculatie</a:t>
            </a:r>
            <a:r>
              <a:rPr lang="de-DE" sz="2000" dirty="0"/>
              <a:t> van </a:t>
            </a:r>
            <a:r>
              <a:rPr lang="de-DE" sz="2000" dirty="0" err="1"/>
              <a:t>het</a:t>
            </a:r>
            <a:r>
              <a:rPr lang="de-DE" sz="2000" dirty="0"/>
              <a:t> </a:t>
            </a:r>
            <a:r>
              <a:rPr lang="de-DE" sz="2000" dirty="0" err="1"/>
              <a:t>bloed</a:t>
            </a:r>
            <a:endParaRPr lang="de-DE" sz="2000" dirty="0"/>
          </a:p>
          <a:p>
            <a:pPr>
              <a:defRPr/>
            </a:pPr>
            <a:endParaRPr lang="de-DE" sz="2000" dirty="0"/>
          </a:p>
          <a:p>
            <a:pPr marL="457200" indent="-457200">
              <a:buAutoNum type="arabicPeriod" startAt="2"/>
              <a:defRPr/>
            </a:pPr>
            <a:r>
              <a:rPr lang="de-DE" sz="2000" dirty="0" err="1"/>
              <a:t>Geen</a:t>
            </a:r>
            <a:r>
              <a:rPr lang="de-DE" sz="2000" dirty="0"/>
              <a:t> </a:t>
            </a:r>
            <a:r>
              <a:rPr lang="de-DE" sz="2000" dirty="0" err="1"/>
              <a:t>neveneffecten</a:t>
            </a:r>
            <a:r>
              <a:rPr lang="de-DE" sz="2000" dirty="0"/>
              <a:t>, </a:t>
            </a:r>
            <a:r>
              <a:rPr lang="de-DE" sz="2000" dirty="0" err="1"/>
              <a:t>geen</a:t>
            </a:r>
            <a:r>
              <a:rPr lang="de-DE" sz="2000" dirty="0"/>
              <a:t> </a:t>
            </a:r>
            <a:r>
              <a:rPr lang="de-DE" sz="2000" dirty="0" err="1"/>
              <a:t>risico‘s</a:t>
            </a:r>
            <a:endParaRPr lang="de-DE" sz="2000" dirty="0"/>
          </a:p>
          <a:p>
            <a:pPr marL="457200" indent="-457200">
              <a:buAutoNum type="arabicPeriod" startAt="2"/>
              <a:defRPr/>
            </a:pPr>
            <a:r>
              <a:rPr lang="de-DE" sz="2000" dirty="0" err="1"/>
              <a:t>Dagelijks</a:t>
            </a:r>
            <a:r>
              <a:rPr lang="de-DE" sz="2000" dirty="0"/>
              <a:t> </a:t>
            </a:r>
            <a:r>
              <a:rPr lang="de-DE" sz="2000" dirty="0" err="1"/>
              <a:t>behandelingen</a:t>
            </a:r>
            <a:r>
              <a:rPr lang="de-DE" sz="2000" dirty="0"/>
              <a:t> </a:t>
            </a:r>
            <a:r>
              <a:rPr lang="de-DE" sz="2000" dirty="0" err="1"/>
              <a:t>mogelijk</a:t>
            </a:r>
            <a:endParaRPr lang="de-DE" sz="2000" dirty="0"/>
          </a:p>
          <a:p>
            <a:pPr marL="457200" indent="-457200">
              <a:buAutoNum type="arabicPeriod" startAt="2"/>
              <a:defRPr/>
            </a:pPr>
            <a:r>
              <a:rPr lang="de-DE" sz="2000" dirty="0" err="1"/>
              <a:t>Ideaal</a:t>
            </a:r>
            <a:r>
              <a:rPr lang="de-DE" sz="2000" dirty="0"/>
              <a:t> als </a:t>
            </a:r>
            <a:r>
              <a:rPr lang="de-DE" sz="2000" dirty="0" err="1"/>
              <a:t>aanvullende</a:t>
            </a:r>
            <a:r>
              <a:rPr lang="de-DE" sz="2000" dirty="0"/>
              <a:t> </a:t>
            </a:r>
            <a:r>
              <a:rPr lang="de-DE" sz="2000" dirty="0" err="1"/>
              <a:t>therapievorm</a:t>
            </a:r>
            <a:r>
              <a:rPr lang="de-DE" sz="2000" dirty="0"/>
              <a:t> </a:t>
            </a:r>
            <a:r>
              <a:rPr lang="de-DE" sz="2000" dirty="0" err="1"/>
              <a:t>bij</a:t>
            </a:r>
            <a:r>
              <a:rPr lang="de-DE" sz="2000" dirty="0"/>
              <a:t> acupunctuur, osteopathie, </a:t>
            </a:r>
            <a:r>
              <a:rPr lang="de-DE" sz="2000" dirty="0" err="1"/>
              <a:t>kinesitherapie</a:t>
            </a:r>
            <a:r>
              <a:rPr lang="de-DE" sz="2000" dirty="0"/>
              <a:t> </a:t>
            </a:r>
            <a:r>
              <a:rPr lang="de-DE" sz="2000" dirty="0" err="1"/>
              <a:t>enz</a:t>
            </a:r>
            <a:r>
              <a:rPr lang="de-DE" sz="2000" dirty="0"/>
              <a:t>..</a:t>
            </a:r>
          </a:p>
          <a:p>
            <a:pPr marL="457200" indent="-457200">
              <a:buAutoNum type="arabicPeriod" startAt="2"/>
              <a:defRPr/>
            </a:pPr>
            <a:r>
              <a:rPr lang="de-DE" sz="2000" b="1" dirty="0"/>
              <a:t>ESSENTIEEL</a:t>
            </a:r>
            <a:r>
              <a:rPr lang="de-DE" sz="2000" dirty="0"/>
              <a:t> : de </a:t>
            </a:r>
            <a:r>
              <a:rPr lang="de-DE" sz="2000" dirty="0" err="1"/>
              <a:t>duur</a:t>
            </a:r>
            <a:r>
              <a:rPr lang="de-DE" sz="2000" dirty="0"/>
              <a:t> van 1 </a:t>
            </a:r>
            <a:r>
              <a:rPr lang="de-DE" sz="2000" dirty="0" err="1"/>
              <a:t>wekelijkse</a:t>
            </a:r>
            <a:r>
              <a:rPr lang="de-DE" sz="2000" dirty="0"/>
              <a:t> </a:t>
            </a:r>
            <a:r>
              <a:rPr lang="de-DE" sz="2000" dirty="0" err="1"/>
              <a:t>acupuntuur</a:t>
            </a:r>
            <a:r>
              <a:rPr lang="de-DE" sz="2000" dirty="0"/>
              <a:t>, osteopathie of </a:t>
            </a:r>
            <a:r>
              <a:rPr lang="de-DE" sz="2000" dirty="0" err="1"/>
              <a:t>kine</a:t>
            </a:r>
            <a:r>
              <a:rPr lang="de-DE" sz="2000" dirty="0"/>
              <a:t> </a:t>
            </a:r>
            <a:r>
              <a:rPr lang="de-DE" sz="2000" dirty="0" err="1"/>
              <a:t>behandeling</a:t>
            </a:r>
            <a:r>
              <a:rPr lang="de-DE" sz="2000" dirty="0"/>
              <a:t> </a:t>
            </a:r>
            <a:r>
              <a:rPr lang="de-DE" sz="2000" dirty="0" err="1"/>
              <a:t>bedraagt</a:t>
            </a:r>
            <a:r>
              <a:rPr lang="de-DE" sz="2000" dirty="0"/>
              <a:t> 30 </a:t>
            </a:r>
            <a:r>
              <a:rPr lang="de-DE" sz="2000" dirty="0" err="1"/>
              <a:t>minuten</a:t>
            </a:r>
            <a:r>
              <a:rPr lang="de-DE" sz="2000" dirty="0"/>
              <a:t> </a:t>
            </a:r>
            <a:r>
              <a:rPr lang="de-DE" sz="2000" dirty="0" err="1"/>
              <a:t>terwijl</a:t>
            </a:r>
            <a:r>
              <a:rPr lang="de-DE" sz="2000" dirty="0"/>
              <a:t> 1 </a:t>
            </a:r>
            <a:r>
              <a:rPr lang="de-DE" sz="2000" dirty="0" err="1"/>
              <a:t>week</a:t>
            </a:r>
            <a:r>
              <a:rPr lang="de-DE" sz="2000" dirty="0"/>
              <a:t> 10080 </a:t>
            </a:r>
            <a:r>
              <a:rPr lang="de-DE" sz="2000" dirty="0" err="1"/>
              <a:t>minuten</a:t>
            </a:r>
            <a:r>
              <a:rPr lang="de-DE" sz="2000" dirty="0"/>
              <a:t> </a:t>
            </a:r>
            <a:r>
              <a:rPr lang="de-DE" sz="2000" dirty="0" err="1"/>
              <a:t>omvat</a:t>
            </a:r>
            <a:r>
              <a:rPr lang="de-DE" sz="2000" dirty="0"/>
              <a:t> :</a:t>
            </a:r>
          </a:p>
          <a:p>
            <a:pPr>
              <a:defRPr/>
            </a:pPr>
            <a:r>
              <a:rPr lang="de-DE" sz="2000" b="1" dirty="0"/>
              <a:t>Logisch </a:t>
            </a:r>
            <a:r>
              <a:rPr lang="de-DE" sz="2000" b="1" dirty="0" err="1"/>
              <a:t>besluit</a:t>
            </a:r>
            <a:r>
              <a:rPr lang="de-DE" sz="2000" b="1" dirty="0"/>
              <a:t> : de </a:t>
            </a:r>
            <a:r>
              <a:rPr lang="de-DE" sz="2000" b="1" dirty="0" err="1"/>
              <a:t>wekelijkse</a:t>
            </a:r>
            <a:r>
              <a:rPr lang="de-DE" sz="2000" b="1" dirty="0"/>
              <a:t> </a:t>
            </a:r>
            <a:r>
              <a:rPr lang="de-DE" sz="2000" b="1" dirty="0" err="1"/>
              <a:t>behandeling</a:t>
            </a:r>
            <a:r>
              <a:rPr lang="de-DE" sz="2000" b="1" dirty="0"/>
              <a:t> </a:t>
            </a:r>
            <a:r>
              <a:rPr lang="de-DE" sz="2000" b="1" dirty="0" err="1"/>
              <a:t>moet</a:t>
            </a:r>
            <a:r>
              <a:rPr lang="de-DE" sz="2000" b="1" dirty="0"/>
              <a:t> </a:t>
            </a:r>
            <a:r>
              <a:rPr lang="de-DE" sz="2000" b="1" dirty="0" err="1"/>
              <a:t>ondersteund</a:t>
            </a:r>
            <a:r>
              <a:rPr lang="de-DE" sz="2000" b="1" dirty="0"/>
              <a:t> en </a:t>
            </a:r>
            <a:r>
              <a:rPr lang="de-DE" sz="2000" b="1" dirty="0" err="1"/>
              <a:t>verlengd</a:t>
            </a:r>
            <a:r>
              <a:rPr lang="de-DE" sz="2000" b="1" dirty="0"/>
              <a:t> worden </a:t>
            </a:r>
            <a:r>
              <a:rPr lang="de-DE" sz="2000" b="1" dirty="0" err="1"/>
              <a:t>tussen</a:t>
            </a:r>
            <a:r>
              <a:rPr lang="de-DE" sz="2000" b="1" dirty="0"/>
              <a:t> de </a:t>
            </a:r>
            <a:r>
              <a:rPr lang="de-DE" sz="2000" b="1" dirty="0" err="1"/>
              <a:t>wekelijkse</a:t>
            </a:r>
            <a:r>
              <a:rPr lang="de-DE" sz="2000" b="1" dirty="0"/>
              <a:t> </a:t>
            </a:r>
            <a:r>
              <a:rPr lang="de-DE" sz="2000" b="1" dirty="0" err="1"/>
              <a:t>sessies</a:t>
            </a:r>
            <a:r>
              <a:rPr lang="de-DE" sz="2000" b="1" dirty="0"/>
              <a:t> in</a:t>
            </a:r>
          </a:p>
        </p:txBody>
      </p:sp>
      <p:pic>
        <p:nvPicPr>
          <p:cNvPr id="2" name="Afbeelding 1" descr="Afbeelding met tekst&#10;&#10;Automatisch gegenereerde beschrijving">
            <a:extLst>
              <a:ext uri="{FF2B5EF4-FFF2-40B4-BE49-F238E27FC236}">
                <a16:creationId xmlns:a16="http://schemas.microsoft.com/office/drawing/2014/main" id="{426567FA-35A0-A2B1-0E1F-96B6E59D09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2539373241"/>
      </p:ext>
    </p:extLst>
  </p:cSld>
  <p:clrMapOvr>
    <a:masterClrMapping/>
  </p:clrMapOvr>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CBA18A-704F-CA0F-9849-8150916D6904}"/>
              </a:ext>
            </a:extLst>
          </p:cNvPr>
          <p:cNvSpPr>
            <a:spLocks noGrp="1"/>
          </p:cNvSpPr>
          <p:nvPr>
            <p:ph type="title"/>
          </p:nvPr>
        </p:nvSpPr>
        <p:spPr/>
        <p:txBody>
          <a:bodyPr/>
          <a:lstStyle/>
          <a:p>
            <a:pPr algn="ctr"/>
            <a:r>
              <a:rPr lang="nl-BE" b="1" dirty="0"/>
              <a:t>Werking van </a:t>
            </a:r>
            <a:r>
              <a:rPr lang="nl-BE" b="1" dirty="0" err="1"/>
              <a:t>acu</a:t>
            </a:r>
            <a:r>
              <a:rPr lang="nl-BE" b="1" dirty="0"/>
              <a:t>-led in de cellen</a:t>
            </a:r>
          </a:p>
        </p:txBody>
      </p:sp>
      <p:sp>
        <p:nvSpPr>
          <p:cNvPr id="3" name="Tijdelijke aanduiding voor inhoud 2">
            <a:extLst>
              <a:ext uri="{FF2B5EF4-FFF2-40B4-BE49-F238E27FC236}">
                <a16:creationId xmlns:a16="http://schemas.microsoft.com/office/drawing/2014/main" id="{264BF918-4680-90B1-05D0-DA446DC153C3}"/>
              </a:ext>
            </a:extLst>
          </p:cNvPr>
          <p:cNvSpPr>
            <a:spLocks noGrp="1"/>
          </p:cNvSpPr>
          <p:nvPr>
            <p:ph idx="1"/>
          </p:nvPr>
        </p:nvSpPr>
        <p:spPr/>
        <p:txBody>
          <a:bodyPr>
            <a:normAutofit/>
          </a:bodyPr>
          <a:lstStyle/>
          <a:p>
            <a:pPr algn="l"/>
            <a:r>
              <a:rPr lang="nl-NL" sz="2400" b="1" i="0" dirty="0">
                <a:solidFill>
                  <a:srgbClr val="000000"/>
                </a:solidFill>
                <a:effectLst/>
                <a:latin typeface="var( --e-global-typography-text-font-family )"/>
              </a:rPr>
              <a:t>1</a:t>
            </a:r>
            <a:r>
              <a:rPr lang="nl-NL" sz="2400" b="0" i="0" dirty="0">
                <a:solidFill>
                  <a:srgbClr val="000000"/>
                </a:solidFill>
                <a:effectLst/>
                <a:latin typeface="var( --e-global-typography-text-font-family )"/>
              </a:rPr>
              <a:t> – Led licht met een golflengte van 660 en 850 nm wordt op de huid op het acupunctuur punt gebracht en dringt binnen in de </a:t>
            </a:r>
            <a:r>
              <a:rPr lang="nl-NL" sz="2400" dirty="0">
                <a:solidFill>
                  <a:srgbClr val="000000"/>
                </a:solidFill>
                <a:latin typeface="var( --e-global-typography-text-font-family )"/>
              </a:rPr>
              <a:t>duizenden cellen die deel uitmaken van de omgekeerde acupunctuur kegel</a:t>
            </a:r>
            <a:endParaRPr lang="nl-NL" sz="2400" b="0" i="0" dirty="0">
              <a:solidFill>
                <a:srgbClr val="000000"/>
              </a:solidFill>
              <a:effectLst/>
              <a:latin typeface="var( --e-global-typography-text-font-family )"/>
            </a:endParaRPr>
          </a:p>
          <a:p>
            <a:pPr algn="l"/>
            <a:r>
              <a:rPr lang="nl-NL" sz="2400" b="1" i="0" dirty="0">
                <a:solidFill>
                  <a:srgbClr val="000000"/>
                </a:solidFill>
                <a:effectLst/>
                <a:latin typeface="var( --e-global-typography-text-font-family )"/>
              </a:rPr>
              <a:t>2</a:t>
            </a:r>
            <a:r>
              <a:rPr lang="nl-NL" sz="2400" b="0" i="0" dirty="0">
                <a:solidFill>
                  <a:srgbClr val="000000"/>
                </a:solidFill>
                <a:effectLst/>
                <a:latin typeface="var( --e-global-typography-text-font-family )"/>
              </a:rPr>
              <a:t> – Het licht komt de mitochondriën van de cel binnen en wordt geabsorbeerd door de chromoforen, waaronder het </a:t>
            </a:r>
            <a:r>
              <a:rPr lang="nl-NL" sz="2400" b="0" i="0" dirty="0" err="1">
                <a:solidFill>
                  <a:srgbClr val="000000"/>
                </a:solidFill>
                <a:effectLst/>
                <a:latin typeface="var( --e-global-typography-text-font-family )"/>
              </a:rPr>
              <a:t>proteïn</a:t>
            </a:r>
            <a:r>
              <a:rPr lang="nl-NL" sz="2400" b="0" i="0" dirty="0">
                <a:solidFill>
                  <a:srgbClr val="000000"/>
                </a:solidFill>
                <a:effectLst/>
                <a:latin typeface="var( --e-global-typography-text-font-family )"/>
              </a:rPr>
              <a:t> cytochroom c oxidase (CCO) dat vervolgens de activiteit van de cel verhoogt.</a:t>
            </a:r>
          </a:p>
          <a:p>
            <a:pPr algn="l"/>
            <a:r>
              <a:rPr lang="nl-NL" sz="2400" b="1" i="0" dirty="0">
                <a:solidFill>
                  <a:srgbClr val="000000"/>
                </a:solidFill>
                <a:effectLst/>
                <a:latin typeface="var( --e-global-typography-text-font-family )"/>
              </a:rPr>
              <a:t>3</a:t>
            </a:r>
            <a:r>
              <a:rPr lang="nl-NL" sz="2400" b="0" i="0" dirty="0">
                <a:solidFill>
                  <a:srgbClr val="000000"/>
                </a:solidFill>
                <a:effectLst/>
                <a:latin typeface="var( --e-global-typography-text-font-family )"/>
              </a:rPr>
              <a:t> – Als gevolg van deze verhoogde activiteit worden drie moleculen beïnvloed: adenosinetrifosfaat (ATP), reactieve zuurstofspecies (ROS) en stikstofmonoxide (NO).</a:t>
            </a:r>
          </a:p>
          <a:p>
            <a:endParaRPr lang="nl-BE" dirty="0"/>
          </a:p>
        </p:txBody>
      </p:sp>
      <p:sp>
        <p:nvSpPr>
          <p:cNvPr id="4" name="Tijdelijke aanduiding voor voettekst 3">
            <a:extLst>
              <a:ext uri="{FF2B5EF4-FFF2-40B4-BE49-F238E27FC236}">
                <a16:creationId xmlns:a16="http://schemas.microsoft.com/office/drawing/2014/main" id="{D99230A2-8685-EEA8-7BB4-C67F2CDC3795}"/>
              </a:ext>
            </a:extLst>
          </p:cNvPr>
          <p:cNvSpPr>
            <a:spLocks noGrp="1"/>
          </p:cNvSpPr>
          <p:nvPr>
            <p:ph type="ftr" sz="quarter" idx="11"/>
          </p:nvPr>
        </p:nvSpPr>
        <p:spPr/>
        <p:txBody>
          <a:bodyPr/>
          <a:lstStyle/>
          <a:p>
            <a:endParaRPr lang="en-US"/>
          </a:p>
        </p:txBody>
      </p:sp>
      <p:pic>
        <p:nvPicPr>
          <p:cNvPr id="5" name="Afbeelding 4" descr="Afbeelding met tekst&#10;&#10;Automatisch gegenereerde beschrijving">
            <a:extLst>
              <a:ext uri="{FF2B5EF4-FFF2-40B4-BE49-F238E27FC236}">
                <a16:creationId xmlns:a16="http://schemas.microsoft.com/office/drawing/2014/main" id="{65E877BA-C91D-F8AF-725B-59055A6AF1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356350"/>
            <a:ext cx="2369126" cy="501648"/>
          </a:xfrm>
          <a:prstGeom prst="rect">
            <a:avLst/>
          </a:prstGeom>
          <a:noFill/>
          <a:effectLst>
            <a:softEdge rad="0"/>
          </a:effectLst>
        </p:spPr>
      </p:pic>
    </p:spTree>
    <p:extLst>
      <p:ext uri="{BB962C8B-B14F-4D97-AF65-F5344CB8AC3E}">
        <p14:creationId xmlns:p14="http://schemas.microsoft.com/office/powerpoint/2010/main" val="41955808"/>
      </p:ext>
    </p:extLst>
  </p:cSld>
  <p:clrMapOvr>
    <a:masterClrMapping/>
  </p:clrMapOvr>
  <p:extLst>
    <p:ext uri="{6950BFC3-D8DA-4A85-94F7-54DA5524770B}">
      <p188:commentRel xmlns:p188="http://schemas.microsoft.com/office/powerpoint/2018/8/main" r:id="rId2"/>
    </p:ext>
  </p:extLs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A4F3B92-2806-CDD7-C16B-BE7A9E41EB7D}"/>
              </a:ext>
            </a:extLst>
          </p:cNvPr>
          <p:cNvSpPr>
            <a:spLocks noGrp="1"/>
          </p:cNvSpPr>
          <p:nvPr>
            <p:ph type="title"/>
          </p:nvPr>
        </p:nvSpPr>
        <p:spPr>
          <a:xfrm>
            <a:off x="1043631" y="809898"/>
            <a:ext cx="10173010" cy="1554480"/>
          </a:xfrm>
        </p:spPr>
        <p:txBody>
          <a:bodyPr anchor="ctr">
            <a:normAutofit/>
          </a:bodyPr>
          <a:lstStyle/>
          <a:p>
            <a:r>
              <a:rPr lang="nl-NL" sz="4800" b="1" i="0">
                <a:effectLst/>
                <a:latin typeface="var( --e-global-typography-primary-font-family )"/>
              </a:rPr>
              <a:t>Wat betekenen ATP, ROS, </a:t>
            </a:r>
            <a:r>
              <a:rPr lang="nl-NL" sz="4800" b="1">
                <a:latin typeface="var( --e-global-typography-primary-font-family )"/>
              </a:rPr>
              <a:t>NO ?</a:t>
            </a:r>
            <a:br>
              <a:rPr lang="nl-NL" sz="4800" b="1" i="0">
                <a:effectLst/>
                <a:latin typeface="var( --e-global-typography-primary-font-family )"/>
              </a:rPr>
            </a:br>
            <a:endParaRPr lang="nl-BE" sz="4800" b="1"/>
          </a:p>
        </p:txBody>
      </p:sp>
      <p:cxnSp>
        <p:nvCxnSpPr>
          <p:cNvPr id="19" name="Straight Connector 18">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ijdelijke aanduiding voor voettekst 3">
            <a:extLst>
              <a:ext uri="{FF2B5EF4-FFF2-40B4-BE49-F238E27FC236}">
                <a16:creationId xmlns:a16="http://schemas.microsoft.com/office/drawing/2014/main" id="{FB0D6575-72E1-4B36-8ACE-F84934033864}"/>
              </a:ext>
            </a:extLst>
          </p:cNvPr>
          <p:cNvSpPr>
            <a:spLocks noGrp="1"/>
          </p:cNvSpPr>
          <p:nvPr>
            <p:ph type="ftr" sz="quarter" idx="11"/>
          </p:nvPr>
        </p:nvSpPr>
        <p:spPr>
          <a:xfrm>
            <a:off x="4038600" y="6492240"/>
            <a:ext cx="4114800" cy="365125"/>
          </a:xfrm>
        </p:spPr>
        <p:txBody>
          <a:bodyPr>
            <a:normAutofit/>
          </a:bodyPr>
          <a:lstStyle/>
          <a:p>
            <a:endParaRPr lang="en-US"/>
          </a:p>
        </p:txBody>
      </p:sp>
      <p:graphicFrame>
        <p:nvGraphicFramePr>
          <p:cNvPr id="6" name="Tijdelijke aanduiding voor inhoud 2">
            <a:extLst>
              <a:ext uri="{FF2B5EF4-FFF2-40B4-BE49-F238E27FC236}">
                <a16:creationId xmlns:a16="http://schemas.microsoft.com/office/drawing/2014/main" id="{C3B56552-D341-485F-F6B9-0333812DC0C3}"/>
              </a:ext>
            </a:extLst>
          </p:cNvPr>
          <p:cNvGraphicFramePr>
            <a:graphicFrameLocks noGrp="1"/>
          </p:cNvGraphicFramePr>
          <p:nvPr>
            <p:ph idx="1"/>
            <p:extLst>
              <p:ext uri="{D42A27DB-BD31-4B8C-83A1-F6EECF244321}">
                <p14:modId xmlns:p14="http://schemas.microsoft.com/office/powerpoint/2010/main" val="1947657315"/>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Afbeelding 2" descr="Afbeelding met tekst&#10;&#10;Automatisch gegenereerde beschrijving">
            <a:extLst>
              <a:ext uri="{FF2B5EF4-FFF2-40B4-BE49-F238E27FC236}">
                <a16:creationId xmlns:a16="http://schemas.microsoft.com/office/drawing/2014/main" id="{A705FB49-613C-1A1E-54B8-6838220F97C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6244046"/>
            <a:ext cx="2552006" cy="613952"/>
          </a:xfrm>
          <a:prstGeom prst="rect">
            <a:avLst/>
          </a:prstGeom>
          <a:noFill/>
          <a:effectLst>
            <a:softEdge rad="0"/>
          </a:effectLst>
        </p:spPr>
      </p:pic>
    </p:spTree>
    <p:extLst>
      <p:ext uri="{BB962C8B-B14F-4D97-AF65-F5344CB8AC3E}">
        <p14:creationId xmlns:p14="http://schemas.microsoft.com/office/powerpoint/2010/main" val="3835965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kstvak 3">
            <a:extLst>
              <a:ext uri="{FF2B5EF4-FFF2-40B4-BE49-F238E27FC236}">
                <a16:creationId xmlns:a16="http://schemas.microsoft.com/office/drawing/2014/main" id="{1CE4EFB2-B294-DBD1-2699-30C6C7698A68}"/>
              </a:ext>
            </a:extLst>
          </p:cNvPr>
          <p:cNvSpPr txBox="1"/>
          <p:nvPr/>
        </p:nvSpPr>
        <p:spPr>
          <a:xfrm>
            <a:off x="642938" y="642938"/>
            <a:ext cx="10904538" cy="4043363"/>
          </a:xfrm>
          <a:prstGeom prst="rect">
            <a:avLst/>
          </a:prstGeom>
          <a:noFill/>
        </p:spPr>
        <p:txBody>
          <a:bodyPr wrap="square" anchor="t">
            <a:normAutofit/>
          </a:bodyPr>
          <a:lstStyle/>
          <a:p>
            <a:pPr indent="-228600" defTabSz="914400" fontAlgn="base">
              <a:lnSpc>
                <a:spcPct val="90000"/>
              </a:lnSpc>
              <a:spcBef>
                <a:spcPct val="0"/>
              </a:spcBef>
              <a:spcAft>
                <a:spcPts val="600"/>
              </a:spcAft>
              <a:buFont typeface="Arial" panose="020B0604020202020204" pitchFamily="34" charset="0"/>
              <a:buChar char="•"/>
            </a:pPr>
            <a:r>
              <a:rPr lang="nl-NL" sz="2800" b="0" i="0">
                <a:solidFill>
                  <a:srgbClr val="050404"/>
                </a:solidFill>
                <a:effectLst/>
                <a:latin typeface="var( --e-global-typography-primary-font-family )"/>
              </a:rPr>
              <a:t>Meer dan </a:t>
            </a:r>
            <a:r>
              <a:rPr lang="nl-NL" sz="2800" b="1" i="0">
                <a:solidFill>
                  <a:srgbClr val="050404"/>
                </a:solidFill>
                <a:effectLst/>
                <a:latin typeface="var( --e-global-typography-primary-font-family )"/>
              </a:rPr>
              <a:t>4.000 wetenschappelijke en klinische onderzoeken</a:t>
            </a:r>
            <a:r>
              <a:rPr lang="nl-NL" sz="2800" b="0" i="0">
                <a:solidFill>
                  <a:srgbClr val="050404"/>
                </a:solidFill>
                <a:effectLst/>
                <a:latin typeface="var( --e-global-typography-primary-font-family )"/>
              </a:rPr>
              <a:t> op </a:t>
            </a:r>
            <a:r>
              <a:rPr lang="nl-NL" sz="2800" b="1" i="0" u="sng">
                <a:solidFill>
                  <a:srgbClr val="050404"/>
                </a:solidFill>
                <a:effectLst/>
                <a:latin typeface="var( --e-global-typography-primary-font-family )"/>
              </a:rPr>
              <a:t>Pubmed.gov </a:t>
            </a:r>
            <a:r>
              <a:rPr lang="nl-NL" sz="2800" b="0" i="0">
                <a:solidFill>
                  <a:srgbClr val="050404"/>
                </a:solidFill>
                <a:effectLst/>
                <a:latin typeface="var( --e-global-typography-primary-font-family )"/>
              </a:rPr>
              <a:t>bewijzen dat rood en </a:t>
            </a:r>
            <a:r>
              <a:rPr lang="nl-NL" sz="2800" b="0" i="0" err="1">
                <a:solidFill>
                  <a:srgbClr val="050404"/>
                </a:solidFill>
                <a:effectLst/>
                <a:latin typeface="var( --e-global-typography-primary-font-family )"/>
              </a:rPr>
              <a:t>Near</a:t>
            </a:r>
            <a:r>
              <a:rPr lang="nl-NL" sz="2800" b="0" i="0">
                <a:solidFill>
                  <a:srgbClr val="050404"/>
                </a:solidFill>
                <a:effectLst/>
                <a:latin typeface="var( --e-global-typography-primary-font-family )"/>
              </a:rPr>
              <a:t> </a:t>
            </a:r>
            <a:r>
              <a:rPr lang="nl-NL" sz="2800" b="0" i="0" err="1">
                <a:solidFill>
                  <a:srgbClr val="050404"/>
                </a:solidFill>
                <a:effectLst/>
                <a:latin typeface="var( --e-global-typography-primary-font-family )"/>
              </a:rPr>
              <a:t>Infrared</a:t>
            </a:r>
            <a:r>
              <a:rPr lang="nl-NL" sz="2800" b="0" i="0">
                <a:solidFill>
                  <a:srgbClr val="050404"/>
                </a:solidFill>
                <a:effectLst/>
                <a:latin typeface="var( --e-global-typography-primary-font-family )"/>
              </a:rPr>
              <a:t> licht ervoor zorgen dat de mitochondriën ATP aanmaken. </a:t>
            </a:r>
          </a:p>
          <a:p>
            <a:pPr indent="-228600" defTabSz="914400" fontAlgn="base">
              <a:lnSpc>
                <a:spcPct val="90000"/>
              </a:lnSpc>
              <a:spcBef>
                <a:spcPct val="0"/>
              </a:spcBef>
              <a:spcAft>
                <a:spcPts val="600"/>
              </a:spcAft>
              <a:buFont typeface="Arial" panose="020B0604020202020204" pitchFamily="34" charset="0"/>
              <a:buChar char="•"/>
            </a:pPr>
            <a:r>
              <a:rPr lang="nl-BE" sz="3200"/>
              <a:t>Laser/led light in </a:t>
            </a:r>
            <a:r>
              <a:rPr lang="nl-BE" sz="3200" err="1"/>
              <a:t>acupuncture</a:t>
            </a:r>
            <a:r>
              <a:rPr lang="nl-BE" sz="3200"/>
              <a:t> : 19 wetenschappelijke studies</a:t>
            </a:r>
            <a:endParaRPr lang="nl-NL" sz="3200" i="0">
              <a:solidFill>
                <a:srgbClr val="050404"/>
              </a:solidFill>
              <a:effectLst/>
              <a:latin typeface="var( --e-global-typography-primary-font-family )"/>
            </a:endParaRPr>
          </a:p>
        </p:txBody>
      </p:sp>
      <p:sp>
        <p:nvSpPr>
          <p:cNvPr id="6" name="Tekstvak 5">
            <a:extLst>
              <a:ext uri="{FF2B5EF4-FFF2-40B4-BE49-F238E27FC236}">
                <a16:creationId xmlns:a16="http://schemas.microsoft.com/office/drawing/2014/main" id="{1A42EEE8-9B76-D9AC-0A7D-5F924E4D490A}"/>
              </a:ext>
            </a:extLst>
          </p:cNvPr>
          <p:cNvSpPr txBox="1"/>
          <p:nvPr/>
        </p:nvSpPr>
        <p:spPr>
          <a:xfrm>
            <a:off x="642938" y="4756149"/>
            <a:ext cx="10904538" cy="1458913"/>
          </a:xfrm>
          <a:prstGeom prst="rect">
            <a:avLst/>
          </a:prstGeom>
          <a:noFill/>
        </p:spPr>
        <p:txBody>
          <a:bodyPr wrap="square" anchor="t">
            <a:normAutofit/>
          </a:bodyPr>
          <a:lstStyle/>
          <a:p>
            <a:pPr>
              <a:spcAft>
                <a:spcPts val="600"/>
              </a:spcAft>
            </a:pPr>
            <a:r>
              <a:rPr lang="en-US" sz="2800">
                <a:hlinkClick r:id="rId2"/>
              </a:rPr>
              <a:t>led light in acupuncture - Search Results - PubMed (nih.gov)</a:t>
            </a:r>
            <a:endParaRPr lang="nl-BE" sz="2800"/>
          </a:p>
        </p:txBody>
      </p:sp>
      <p:pic>
        <p:nvPicPr>
          <p:cNvPr id="2" name="Afbeelding 1" descr="Afbeelding met tekst&#10;&#10;Automatisch gegenereerde beschrijving">
            <a:extLst>
              <a:ext uri="{FF2B5EF4-FFF2-40B4-BE49-F238E27FC236}">
                <a16:creationId xmlns:a16="http://schemas.microsoft.com/office/drawing/2014/main" id="{936DC086-1CF9-2F18-EF21-ECB13C3B32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367548"/>
            <a:ext cx="2826326" cy="490449"/>
          </a:xfrm>
          <a:prstGeom prst="rect">
            <a:avLst/>
          </a:prstGeom>
          <a:noFill/>
          <a:effectLst>
            <a:softEdge rad="0"/>
          </a:effectLst>
        </p:spPr>
      </p:pic>
    </p:spTree>
    <p:extLst>
      <p:ext uri="{BB962C8B-B14F-4D97-AF65-F5344CB8AC3E}">
        <p14:creationId xmlns:p14="http://schemas.microsoft.com/office/powerpoint/2010/main" val="226865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9B971E8B-0694-D397-CE00-2961EB39BE1C}"/>
              </a:ext>
            </a:extLst>
          </p:cNvPr>
          <p:cNvSpPr>
            <a:spLocks noGrp="1"/>
          </p:cNvSpPr>
          <p:nvPr>
            <p:ph type="title"/>
          </p:nvPr>
        </p:nvSpPr>
        <p:spPr>
          <a:xfrm>
            <a:off x="836679" y="723898"/>
            <a:ext cx="6002110" cy="1495425"/>
          </a:xfrm>
        </p:spPr>
        <p:txBody>
          <a:bodyPr>
            <a:normAutofit/>
          </a:bodyPr>
          <a:lstStyle/>
          <a:p>
            <a:r>
              <a:rPr lang="nl-BE" sz="4000" b="1"/>
              <a:t>Mitochondria is de primaire target in </a:t>
            </a:r>
            <a:r>
              <a:rPr lang="nl-BE" sz="4000" b="1" err="1"/>
              <a:t>photomedicine</a:t>
            </a:r>
            <a:endParaRPr lang="nl-BE" sz="4000" b="1"/>
          </a:p>
        </p:txBody>
      </p:sp>
      <p:sp>
        <p:nvSpPr>
          <p:cNvPr id="10" name="Content Placeholder 9">
            <a:extLst>
              <a:ext uri="{FF2B5EF4-FFF2-40B4-BE49-F238E27FC236}">
                <a16:creationId xmlns:a16="http://schemas.microsoft.com/office/drawing/2014/main" id="{CE404692-B8FC-AC4F-DAC3-52452412D73B}"/>
              </a:ext>
            </a:extLst>
          </p:cNvPr>
          <p:cNvSpPr>
            <a:spLocks noGrp="1"/>
          </p:cNvSpPr>
          <p:nvPr>
            <p:ph idx="1"/>
          </p:nvPr>
        </p:nvSpPr>
        <p:spPr>
          <a:xfrm>
            <a:off x="836680" y="2405067"/>
            <a:ext cx="6002110" cy="3729034"/>
          </a:xfrm>
        </p:spPr>
        <p:txBody>
          <a:bodyPr>
            <a:normAutofit/>
          </a:bodyPr>
          <a:lstStyle/>
          <a:p>
            <a:r>
              <a:rPr lang="en-US" sz="2000" err="1"/>
              <a:t>Mitochondriën</a:t>
            </a:r>
            <a:r>
              <a:rPr lang="en-US" sz="2000"/>
              <a:t> </a:t>
            </a:r>
            <a:r>
              <a:rPr lang="en-US" sz="2000" err="1"/>
              <a:t>hebben</a:t>
            </a:r>
            <a:r>
              <a:rPr lang="en-US" sz="2000"/>
              <a:t> </a:t>
            </a:r>
            <a:r>
              <a:rPr lang="en-US" sz="2000" err="1"/>
              <a:t>licht</a:t>
            </a:r>
            <a:r>
              <a:rPr lang="en-US" sz="2000"/>
              <a:t> </a:t>
            </a:r>
            <a:r>
              <a:rPr lang="en-US" sz="2000" err="1"/>
              <a:t>absorberende</a:t>
            </a:r>
            <a:r>
              <a:rPr lang="en-US" sz="2000"/>
              <a:t> </a:t>
            </a:r>
            <a:r>
              <a:rPr lang="en-US" sz="2000" err="1"/>
              <a:t>eigenschappen</a:t>
            </a:r>
            <a:endParaRPr lang="en-US" sz="2000"/>
          </a:p>
          <a:p>
            <a:r>
              <a:rPr lang="en-US" sz="2000"/>
              <a:t>Alle </a:t>
            </a:r>
            <a:r>
              <a:rPr lang="en-US" sz="2000" err="1"/>
              <a:t>cellen</a:t>
            </a:r>
            <a:r>
              <a:rPr lang="en-US" sz="2000"/>
              <a:t> (osteoblast, </a:t>
            </a:r>
            <a:r>
              <a:rPr lang="en-US" sz="2000" err="1"/>
              <a:t>myocard</a:t>
            </a:r>
            <a:r>
              <a:rPr lang="en-US" sz="2000"/>
              <a:t>, spier of mast </a:t>
            </a:r>
            <a:r>
              <a:rPr lang="en-US" sz="2000" err="1"/>
              <a:t>cellen</a:t>
            </a:r>
            <a:r>
              <a:rPr lang="en-US" sz="2000"/>
              <a:t> ) </a:t>
            </a:r>
            <a:r>
              <a:rPr lang="en-US" sz="2000" err="1"/>
              <a:t>hebben</a:t>
            </a:r>
            <a:r>
              <a:rPr lang="en-US" sz="2000"/>
              <a:t> dank </a:t>
            </a:r>
            <a:r>
              <a:rPr lang="en-US" sz="2000" err="1"/>
              <a:t>zij</a:t>
            </a:r>
            <a:r>
              <a:rPr lang="en-US" sz="2000"/>
              <a:t> de </a:t>
            </a:r>
            <a:r>
              <a:rPr lang="en-US" sz="2000" err="1"/>
              <a:t>mitochondirën</a:t>
            </a:r>
            <a:r>
              <a:rPr lang="en-US" sz="2000"/>
              <a:t> </a:t>
            </a:r>
            <a:r>
              <a:rPr lang="en-US" sz="2000" err="1"/>
              <a:t>dezelfde</a:t>
            </a:r>
            <a:r>
              <a:rPr lang="en-US" sz="2000"/>
              <a:t> </a:t>
            </a:r>
            <a:r>
              <a:rPr lang="en-US" sz="2000" err="1"/>
              <a:t>foton</a:t>
            </a:r>
            <a:r>
              <a:rPr lang="en-US" sz="2000"/>
              <a:t> </a:t>
            </a:r>
            <a:r>
              <a:rPr lang="en-US" sz="2000" err="1"/>
              <a:t>absorberende</a:t>
            </a:r>
            <a:r>
              <a:rPr lang="en-US" sz="2000"/>
              <a:t> </a:t>
            </a:r>
            <a:r>
              <a:rPr lang="en-US" sz="2000" err="1"/>
              <a:t>eigenschappen</a:t>
            </a:r>
            <a:endParaRPr lang="en-US" sz="2000"/>
          </a:p>
          <a:p>
            <a:r>
              <a:rPr lang="en-US" sz="2000" err="1"/>
              <a:t>Hierdoor</a:t>
            </a:r>
            <a:r>
              <a:rPr lang="en-US" sz="2000"/>
              <a:t> </a:t>
            </a:r>
            <a:r>
              <a:rPr lang="en-US" sz="2000" err="1"/>
              <a:t>kan</a:t>
            </a:r>
            <a:r>
              <a:rPr lang="en-US" sz="2000"/>
              <a:t> men met zowel laser </a:t>
            </a:r>
            <a:r>
              <a:rPr lang="en-US" sz="2000" err="1"/>
              <a:t>als</a:t>
            </a:r>
            <a:r>
              <a:rPr lang="en-US" sz="2000"/>
              <a:t> met led op </a:t>
            </a:r>
            <a:r>
              <a:rPr lang="en-US" sz="2000" err="1"/>
              <a:t>voorwaarde</a:t>
            </a:r>
            <a:r>
              <a:rPr lang="en-US" sz="2000"/>
              <a:t> </a:t>
            </a:r>
            <a:r>
              <a:rPr lang="en-US" sz="2000" err="1"/>
              <a:t>dat</a:t>
            </a:r>
            <a:r>
              <a:rPr lang="en-US" sz="2000"/>
              <a:t> men de </a:t>
            </a:r>
            <a:r>
              <a:rPr lang="en-US" sz="2000" err="1"/>
              <a:t>juiste</a:t>
            </a:r>
            <a:r>
              <a:rPr lang="en-US" sz="2000"/>
              <a:t> </a:t>
            </a:r>
            <a:r>
              <a:rPr lang="en-US" sz="2000" err="1"/>
              <a:t>golflengte</a:t>
            </a:r>
            <a:r>
              <a:rPr lang="en-US" sz="2000"/>
              <a:t> </a:t>
            </a:r>
            <a:r>
              <a:rPr lang="en-US" sz="2000" err="1"/>
              <a:t>aanwend</a:t>
            </a:r>
            <a:r>
              <a:rPr lang="en-US" sz="2000"/>
              <a:t> op alle </a:t>
            </a:r>
            <a:r>
              <a:rPr lang="en-US" sz="2000" err="1"/>
              <a:t>mogelijke</a:t>
            </a:r>
            <a:r>
              <a:rPr lang="en-US" sz="2000"/>
              <a:t> </a:t>
            </a:r>
            <a:r>
              <a:rPr lang="en-US" sz="2000" err="1"/>
              <a:t>lichaamscellen</a:t>
            </a:r>
            <a:r>
              <a:rPr lang="en-US" sz="2000"/>
              <a:t> </a:t>
            </a:r>
            <a:r>
              <a:rPr lang="en-US" sz="2000" err="1"/>
              <a:t>dezelfde</a:t>
            </a:r>
            <a:r>
              <a:rPr lang="en-US" sz="2000"/>
              <a:t> </a:t>
            </a:r>
            <a:r>
              <a:rPr lang="en-US" sz="2000" err="1"/>
              <a:t>inwerking</a:t>
            </a:r>
            <a:r>
              <a:rPr lang="en-US" sz="2000"/>
              <a:t> </a:t>
            </a:r>
            <a:r>
              <a:rPr lang="en-US" sz="2000" err="1"/>
              <a:t>hebben</a:t>
            </a:r>
            <a:endParaRPr lang="en-US" sz="2000"/>
          </a:p>
        </p:txBody>
      </p:sp>
      <p:sp>
        <p:nvSpPr>
          <p:cNvPr id="4" name="Tijdelijke aanduiding voor voettekst 3">
            <a:extLst>
              <a:ext uri="{FF2B5EF4-FFF2-40B4-BE49-F238E27FC236}">
                <a16:creationId xmlns:a16="http://schemas.microsoft.com/office/drawing/2014/main" id="{4C3D3C49-D9CF-E5BA-0EA7-28C27A83ED21}"/>
              </a:ext>
            </a:extLst>
          </p:cNvPr>
          <p:cNvSpPr>
            <a:spLocks noGrp="1"/>
          </p:cNvSpPr>
          <p:nvPr>
            <p:ph type="ftr" sz="quarter" idx="11"/>
          </p:nvPr>
        </p:nvSpPr>
        <p:spPr>
          <a:xfrm>
            <a:off x="3195473" y="6356350"/>
            <a:ext cx="3811437" cy="365125"/>
          </a:xfrm>
        </p:spPr>
        <p:txBody>
          <a:bodyPr>
            <a:normAutofit/>
          </a:bodyPr>
          <a:lstStyle/>
          <a:p>
            <a:pPr algn="l"/>
            <a:endParaRPr lang="en-US"/>
          </a:p>
        </p:txBody>
      </p:sp>
      <p:pic>
        <p:nvPicPr>
          <p:cNvPr id="6" name="Tijdelijke aanduiding voor inhoud 5" descr="Afbeelding met schoen&#10;&#10;Beschrijving automatisch gegenereerd met gemiddelde betrouwbaarheid">
            <a:extLst>
              <a:ext uri="{FF2B5EF4-FFF2-40B4-BE49-F238E27FC236}">
                <a16:creationId xmlns:a16="http://schemas.microsoft.com/office/drawing/2014/main" id="{4EFE1313-84B8-F03A-0AF9-CC49B9D0171E}"/>
              </a:ext>
            </a:extLst>
          </p:cNvPr>
          <p:cNvPicPr>
            <a:picLocks noChangeAspect="1"/>
          </p:cNvPicPr>
          <p:nvPr/>
        </p:nvPicPr>
        <p:blipFill rotWithShape="1">
          <a:blip r:embed="rId3"/>
          <a:srcRect l="13925" r="14915" b="2"/>
          <a:stretch/>
        </p:blipFill>
        <p:spPr>
          <a:xfrm>
            <a:off x="6933529" y="10"/>
            <a:ext cx="4992560" cy="6857990"/>
          </a:xfrm>
          <a:prstGeom prst="rect">
            <a:avLst/>
          </a:prstGeom>
          <a:effectLst/>
        </p:spPr>
      </p:pic>
      <p:pic>
        <p:nvPicPr>
          <p:cNvPr id="5" name="Afbeelding 4" descr="Afbeelding met tekst&#10;&#10;Automatisch gegenereerde beschrijving">
            <a:extLst>
              <a:ext uri="{FF2B5EF4-FFF2-40B4-BE49-F238E27FC236}">
                <a16:creationId xmlns:a16="http://schemas.microsoft.com/office/drawing/2014/main" id="{0CDC1DDB-2019-2CD2-5846-4216851831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3346836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6244D1-AE14-F1D0-F800-AB8E3596633F}"/>
              </a:ext>
            </a:extLst>
          </p:cNvPr>
          <p:cNvSpPr>
            <a:spLocks noGrp="1"/>
          </p:cNvSpPr>
          <p:nvPr>
            <p:ph type="title"/>
          </p:nvPr>
        </p:nvSpPr>
        <p:spPr/>
        <p:txBody>
          <a:bodyPr>
            <a:normAutofit/>
          </a:bodyPr>
          <a:lstStyle/>
          <a:p>
            <a:pPr algn="ctr"/>
            <a:r>
              <a:rPr lang="nl-NL" b="1"/>
              <a:t>Hebben we lasers nodig voor </a:t>
            </a:r>
            <a:r>
              <a:rPr lang="nl-NL" b="1" err="1"/>
              <a:t>photobiologische</a:t>
            </a:r>
            <a:r>
              <a:rPr lang="nl-NL" b="1"/>
              <a:t> excitatie?</a:t>
            </a:r>
            <a:endParaRPr lang="nl-BE" b="1"/>
          </a:p>
        </p:txBody>
      </p:sp>
      <p:sp>
        <p:nvSpPr>
          <p:cNvPr id="3" name="Tijdelijke aanduiding voor inhoud 2">
            <a:extLst>
              <a:ext uri="{FF2B5EF4-FFF2-40B4-BE49-F238E27FC236}">
                <a16:creationId xmlns:a16="http://schemas.microsoft.com/office/drawing/2014/main" id="{08AECA07-2DF2-40CA-9F73-8BDC98D9BCD7}"/>
              </a:ext>
            </a:extLst>
          </p:cNvPr>
          <p:cNvSpPr>
            <a:spLocks noGrp="1"/>
          </p:cNvSpPr>
          <p:nvPr>
            <p:ph idx="1"/>
          </p:nvPr>
        </p:nvSpPr>
        <p:spPr>
          <a:xfrm>
            <a:off x="1224952" y="2133600"/>
            <a:ext cx="10733270" cy="3777622"/>
          </a:xfrm>
        </p:spPr>
        <p:txBody>
          <a:bodyPr>
            <a:normAutofit fontScale="92500" lnSpcReduction="20000"/>
          </a:bodyPr>
          <a:lstStyle/>
          <a:p>
            <a:pPr marL="0" indent="0" algn="just">
              <a:buNone/>
            </a:pPr>
            <a:r>
              <a:rPr lang="nl-BE" b="1" dirty="0"/>
              <a:t>We moeten 2 parameters vergelijken </a:t>
            </a:r>
            <a:r>
              <a:rPr lang="nl-BE" dirty="0"/>
              <a:t>:</a:t>
            </a:r>
          </a:p>
          <a:p>
            <a:pPr algn="just"/>
            <a:r>
              <a:rPr lang="nl-BE" dirty="0"/>
              <a:t>1. lengte van een elementaire golflengte</a:t>
            </a:r>
          </a:p>
          <a:p>
            <a:pPr algn="just"/>
            <a:r>
              <a:rPr lang="nl-BE" dirty="0"/>
              <a:t>2. de grootte van de target</a:t>
            </a:r>
          </a:p>
          <a:p>
            <a:pPr marL="0" indent="0" algn="just">
              <a:buNone/>
            </a:pPr>
            <a:endParaRPr lang="nl-BE" dirty="0"/>
          </a:p>
          <a:p>
            <a:pPr algn="just"/>
            <a:endParaRPr lang="nl-BE" dirty="0"/>
          </a:p>
          <a:p>
            <a:pPr algn="just"/>
            <a:r>
              <a:rPr lang="nl-BE" dirty="0"/>
              <a:t>bij laser : additieve overlap van twee coherente golven kan optreden: </a:t>
            </a:r>
          </a:p>
          <a:p>
            <a:pPr algn="just"/>
            <a:r>
              <a:rPr lang="nl-BE" dirty="0"/>
              <a:t>resultaat: interferentiepatroon: in weefsel: verhoogde vasodilatatie dezelfde richting  </a:t>
            </a:r>
          </a:p>
          <a:p>
            <a:pPr algn="just"/>
            <a:r>
              <a:rPr lang="nl-BE" dirty="0"/>
              <a:t>Laser: fotonen hebben dezelfde golflengte maar verliezen hun coherentie in het lichaamsweefsel</a:t>
            </a:r>
          </a:p>
        </p:txBody>
      </p:sp>
      <p:pic>
        <p:nvPicPr>
          <p:cNvPr id="1026" name="Picture 2" descr="Golflengte - Wikipedia">
            <a:extLst>
              <a:ext uri="{FF2B5EF4-FFF2-40B4-BE49-F238E27FC236}">
                <a16:creationId xmlns:a16="http://schemas.microsoft.com/office/drawing/2014/main" id="{54EEDA6F-33BB-699F-45B2-0F5C8A2A44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4706" y="1919342"/>
            <a:ext cx="3516163" cy="1752600"/>
          </a:xfrm>
          <a:prstGeom prst="rect">
            <a:avLst/>
          </a:prstGeom>
          <a:noFill/>
          <a:extLst>
            <a:ext uri="{909E8E84-426E-40DD-AFC4-6F175D3DCCD1}">
              <a14:hiddenFill xmlns:a14="http://schemas.microsoft.com/office/drawing/2010/main">
                <a:solidFill>
                  <a:srgbClr val="FFFFFF"/>
                </a:solidFill>
              </a14:hiddenFill>
            </a:ext>
          </a:extLst>
        </p:spPr>
      </p:pic>
      <p:pic>
        <p:nvPicPr>
          <p:cNvPr id="4" name="Afbeelding 3" descr="Afbeelding met tekst&#10;&#10;Automatisch gegenereerde beschrijving">
            <a:extLst>
              <a:ext uri="{FF2B5EF4-FFF2-40B4-BE49-F238E27FC236}">
                <a16:creationId xmlns:a16="http://schemas.microsoft.com/office/drawing/2014/main" id="{3261196E-2AFD-FAC4-4CC9-95E84F0D4B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923895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8C1D03-C930-EB4C-4A0B-D963D276E15F}"/>
              </a:ext>
            </a:extLst>
          </p:cNvPr>
          <p:cNvSpPr>
            <a:spLocks noGrp="1"/>
          </p:cNvSpPr>
          <p:nvPr>
            <p:ph type="title"/>
          </p:nvPr>
        </p:nvSpPr>
        <p:spPr/>
        <p:txBody>
          <a:bodyPr/>
          <a:lstStyle/>
          <a:p>
            <a:pPr algn="ctr"/>
            <a:r>
              <a:rPr lang="nl-BE" b="1"/>
              <a:t>Interactie tussen fotonen en weefsel</a:t>
            </a:r>
          </a:p>
        </p:txBody>
      </p:sp>
      <p:sp>
        <p:nvSpPr>
          <p:cNvPr id="4" name="Tijdelijke aanduiding voor voettekst 3">
            <a:extLst>
              <a:ext uri="{FF2B5EF4-FFF2-40B4-BE49-F238E27FC236}">
                <a16:creationId xmlns:a16="http://schemas.microsoft.com/office/drawing/2014/main" id="{5E48E55D-4B77-C76A-3479-F42F6AEF062D}"/>
              </a:ext>
            </a:extLst>
          </p:cNvPr>
          <p:cNvSpPr>
            <a:spLocks noGrp="1"/>
          </p:cNvSpPr>
          <p:nvPr>
            <p:ph type="ftr" sz="quarter" idx="11"/>
          </p:nvPr>
        </p:nvSpPr>
        <p:spPr/>
        <p:txBody>
          <a:bodyPr/>
          <a:lstStyle/>
          <a:p>
            <a:endParaRPr lang="en-US"/>
          </a:p>
        </p:txBody>
      </p:sp>
      <p:sp>
        <p:nvSpPr>
          <p:cNvPr id="5" name="Rectangle 1">
            <a:extLst>
              <a:ext uri="{FF2B5EF4-FFF2-40B4-BE49-F238E27FC236}">
                <a16:creationId xmlns:a16="http://schemas.microsoft.com/office/drawing/2014/main" id="{DC1C9636-9B48-D0A9-A0C0-5A54F062F049}"/>
              </a:ext>
            </a:extLst>
          </p:cNvPr>
          <p:cNvSpPr>
            <a:spLocks noGrp="1" noChangeArrowheads="1"/>
          </p:cNvSpPr>
          <p:nvPr>
            <p:ph idx="1"/>
          </p:nvPr>
        </p:nvSpPr>
        <p:spPr bwMode="auto">
          <a:xfrm>
            <a:off x="1570182" y="3692855"/>
            <a:ext cx="8641569" cy="191335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BE" sz="2100" b="0" i="0" u="none" strike="noStrike" cap="none" normalizeH="0" baseline="0">
                <a:ln>
                  <a:noFill/>
                </a:ln>
                <a:solidFill>
                  <a:srgbClr val="202124"/>
                </a:solidFill>
                <a:effectLst/>
                <a:latin typeface="inherit"/>
              </a:rPr>
              <a:t>transmissie 	reflectie 	</a:t>
            </a:r>
            <a:r>
              <a:rPr kumimoji="0" lang="nl-NL" altLang="nl-BE" sz="2100" b="1" i="0" u="none" strike="noStrike" cap="none" normalizeH="0" baseline="0">
                <a:ln>
                  <a:noFill/>
                </a:ln>
                <a:solidFill>
                  <a:srgbClr val="202124"/>
                </a:solidFill>
                <a:effectLst/>
                <a:latin typeface="inherit"/>
              </a:rPr>
              <a:t>verstrooiing</a:t>
            </a:r>
            <a:r>
              <a:rPr kumimoji="0" lang="nl-NL" altLang="nl-BE" sz="2100" b="0" i="0" u="none" strike="noStrike" cap="none" normalizeH="0" baseline="0">
                <a:ln>
                  <a:noFill/>
                </a:ln>
                <a:solidFill>
                  <a:srgbClr val="202124"/>
                </a:solidFill>
                <a:effectLst/>
                <a:latin typeface="inherit"/>
              </a:rPr>
              <a:t> 	</a:t>
            </a:r>
            <a:r>
              <a:rPr kumimoji="0" lang="nl-NL" altLang="nl-BE" sz="2100" b="1" i="0" u="none" strike="noStrike" cap="none" normalizeH="0" baseline="0">
                <a:ln>
                  <a:noFill/>
                </a:ln>
                <a:solidFill>
                  <a:srgbClr val="202124"/>
                </a:solidFill>
                <a:effectLst/>
                <a:latin typeface="inherit"/>
              </a:rPr>
              <a:t>absorptie</a:t>
            </a:r>
            <a:r>
              <a:rPr kumimoji="0" lang="nl-NL" altLang="nl-BE" sz="2100" b="0" i="0" u="none" strike="noStrike" cap="none" normalizeH="0" baseline="0">
                <a:ln>
                  <a:noFill/>
                </a:ln>
                <a:solidFill>
                  <a:srgbClr val="202124"/>
                </a:solidFill>
                <a:effectLst/>
                <a:latin typeface="inheri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nl-NL" altLang="nl-BE" sz="2100">
              <a:solidFill>
                <a:srgbClr val="202124"/>
              </a:solidFill>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BE" sz="2100" b="0" i="0" u="none" strike="noStrike" cap="none" normalizeH="0" baseline="0">
              <a:ln>
                <a:noFill/>
              </a:ln>
              <a:solidFill>
                <a:srgbClr val="202124"/>
              </a:solidFill>
              <a:effectLst/>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endParaRPr lang="nl-NL" altLang="nl-BE" sz="2100">
              <a:solidFill>
                <a:srgbClr val="202124"/>
              </a:solidFill>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BE" sz="2100" b="0" i="0" u="none" strike="noStrike" cap="none" normalizeH="0" baseline="0">
              <a:ln>
                <a:noFill/>
              </a:ln>
              <a:solidFill>
                <a:srgbClr val="202124"/>
              </a:solidFill>
              <a:effectLst/>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BE" sz="2100" b="0" i="0" u="none" strike="noStrike" cap="none" normalizeH="0" baseline="0">
                <a:ln>
                  <a:noFill/>
                </a:ln>
                <a:solidFill>
                  <a:srgbClr val="202124"/>
                </a:solidFill>
                <a:effectLst/>
                <a:latin typeface="inherit"/>
              </a:rPr>
              <a:t>Absorptie en verstrooiing bepalen de licht energieverdeling in weefsel!</a:t>
            </a:r>
            <a:r>
              <a:rPr kumimoji="0" lang="nl-NL" altLang="nl-BE" sz="800" b="0" i="0" u="none" strike="noStrike" cap="none" normalizeH="0" baseline="0">
                <a:ln>
                  <a:noFill/>
                </a:ln>
                <a:solidFill>
                  <a:schemeClr val="tx1"/>
                </a:solidFill>
                <a:effectLst/>
              </a:rPr>
              <a:t> </a:t>
            </a:r>
            <a:endParaRPr kumimoji="0" lang="nl-NL" altLang="nl-BE" sz="1800" b="0" i="0" u="none" strike="noStrike" cap="none" normalizeH="0" baseline="0">
              <a:ln>
                <a:noFill/>
              </a:ln>
              <a:solidFill>
                <a:schemeClr val="tx1"/>
              </a:solidFill>
              <a:effectLst/>
              <a:latin typeface="Arial" panose="020B0604020202020204" pitchFamily="34" charset="0"/>
            </a:endParaRPr>
          </a:p>
        </p:txBody>
      </p:sp>
      <p:pic>
        <p:nvPicPr>
          <p:cNvPr id="2051" name="Picture 3" descr="What is the transmission and absorption of light? - Quora">
            <a:extLst>
              <a:ext uri="{FF2B5EF4-FFF2-40B4-BE49-F238E27FC236}">
                <a16:creationId xmlns:a16="http://schemas.microsoft.com/office/drawing/2014/main" id="{F5D4E823-8626-4001-D68F-E01A8214C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3649" y="1742631"/>
            <a:ext cx="2784969" cy="1199297"/>
          </a:xfrm>
          <a:prstGeom prst="rect">
            <a:avLst/>
          </a:prstGeom>
          <a:noFill/>
          <a:extLst>
            <a:ext uri="{909E8E84-426E-40DD-AFC4-6F175D3DCCD1}">
              <a14:hiddenFill xmlns:a14="http://schemas.microsoft.com/office/drawing/2010/main">
                <a:solidFill>
                  <a:srgbClr val="FFFFFF"/>
                </a:solidFill>
              </a14:hiddenFill>
            </a:ext>
          </a:extLst>
        </p:spPr>
      </p:pic>
      <p:pic>
        <p:nvPicPr>
          <p:cNvPr id="6" name="Afbeelding 5" descr="Afbeelding met tekst&#10;&#10;Automatisch gegenereerde beschrijving">
            <a:extLst>
              <a:ext uri="{FF2B5EF4-FFF2-40B4-BE49-F238E27FC236}">
                <a16:creationId xmlns:a16="http://schemas.microsoft.com/office/drawing/2014/main" id="{3BD9DA9E-F177-8398-B78F-8944896C3D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765626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4076CB6-5B81-2BDB-EF09-4B4D28F81DF1}"/>
              </a:ext>
            </a:extLst>
          </p:cNvPr>
          <p:cNvSpPr>
            <a:spLocks noGrp="1"/>
          </p:cNvSpPr>
          <p:nvPr>
            <p:ph type="title"/>
          </p:nvPr>
        </p:nvSpPr>
        <p:spPr>
          <a:xfrm>
            <a:off x="761800" y="762001"/>
            <a:ext cx="5334197" cy="1708242"/>
          </a:xfrm>
        </p:spPr>
        <p:txBody>
          <a:bodyPr anchor="ctr">
            <a:normAutofit/>
          </a:bodyPr>
          <a:lstStyle/>
          <a:p>
            <a:r>
              <a:rPr lang="nl-BE" sz="4000" b="1"/>
              <a:t>verstrooiing</a:t>
            </a:r>
          </a:p>
        </p:txBody>
      </p:sp>
      <p:sp>
        <p:nvSpPr>
          <p:cNvPr id="3" name="Tijdelijke aanduiding voor inhoud 2">
            <a:extLst>
              <a:ext uri="{FF2B5EF4-FFF2-40B4-BE49-F238E27FC236}">
                <a16:creationId xmlns:a16="http://schemas.microsoft.com/office/drawing/2014/main" id="{59FEC4FA-0A56-E76D-9FD3-7C72D74C2044}"/>
              </a:ext>
            </a:extLst>
          </p:cNvPr>
          <p:cNvSpPr>
            <a:spLocks noGrp="1"/>
          </p:cNvSpPr>
          <p:nvPr>
            <p:ph idx="1"/>
          </p:nvPr>
        </p:nvSpPr>
        <p:spPr>
          <a:xfrm>
            <a:off x="761800" y="2470244"/>
            <a:ext cx="5334197" cy="3769835"/>
          </a:xfrm>
        </p:spPr>
        <p:txBody>
          <a:bodyPr anchor="ctr">
            <a:normAutofit/>
          </a:bodyPr>
          <a:lstStyle/>
          <a:p>
            <a:r>
              <a:rPr lang="en-US" sz="2000"/>
              <a:t>Verstrooiing hangt af van de golflengte</a:t>
            </a:r>
          </a:p>
          <a:p>
            <a:r>
              <a:rPr lang="en-US" sz="2000"/>
              <a:t>Verstrooing bepaalt de licht distributie in weefsel </a:t>
            </a:r>
          </a:p>
          <a:p>
            <a:r>
              <a:rPr lang="en-US" sz="2000"/>
              <a:t>Verstrooing vernielt coherent licht dat laser is</a:t>
            </a:r>
          </a:p>
          <a:p>
            <a:endParaRPr lang="nl-BE" sz="2000"/>
          </a:p>
        </p:txBody>
      </p:sp>
      <p:sp>
        <p:nvSpPr>
          <p:cNvPr id="4" name="Tijdelijke aanduiding voor voettekst 3">
            <a:extLst>
              <a:ext uri="{FF2B5EF4-FFF2-40B4-BE49-F238E27FC236}">
                <a16:creationId xmlns:a16="http://schemas.microsoft.com/office/drawing/2014/main" id="{8826D29B-351A-A666-858F-F49E44D0ADEF}"/>
              </a:ext>
            </a:extLst>
          </p:cNvPr>
          <p:cNvSpPr>
            <a:spLocks noGrp="1"/>
          </p:cNvSpPr>
          <p:nvPr>
            <p:ph type="ftr" sz="quarter" idx="11"/>
          </p:nvPr>
        </p:nvSpPr>
        <p:spPr>
          <a:xfrm>
            <a:off x="3131672" y="6356350"/>
            <a:ext cx="3293034" cy="365125"/>
          </a:xfrm>
        </p:spPr>
        <p:txBody>
          <a:bodyPr>
            <a:normAutofit/>
          </a:bodyPr>
          <a:lstStyle/>
          <a:p>
            <a:pPr algn="r"/>
            <a:endParaRPr lang="en-US">
              <a:solidFill>
                <a:schemeClr val="tx1"/>
              </a:solidFill>
            </a:endParaRPr>
          </a:p>
        </p:txBody>
      </p:sp>
      <p:pic>
        <p:nvPicPr>
          <p:cNvPr id="27" name="Picture 5" descr="Veelkleurige lichtjes die zijn vervaagd tot een gekromd patroon">
            <a:extLst>
              <a:ext uri="{FF2B5EF4-FFF2-40B4-BE49-F238E27FC236}">
                <a16:creationId xmlns:a16="http://schemas.microsoft.com/office/drawing/2014/main" id="{F1494DFD-60D8-A514-D8D0-3F45FE4CA5BE}"/>
              </a:ext>
            </a:extLst>
          </p:cNvPr>
          <p:cNvPicPr>
            <a:picLocks noChangeAspect="1"/>
          </p:cNvPicPr>
          <p:nvPr/>
        </p:nvPicPr>
        <p:blipFill rotWithShape="1">
          <a:blip r:embed="rId3"/>
          <a:srcRect l="7121" r="34830"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pic>
        <p:nvPicPr>
          <p:cNvPr id="6" name="Afbeelding 5" descr="Afbeelding met tekst&#10;&#10;Automatisch gegenereerde beschrijving">
            <a:extLst>
              <a:ext uri="{FF2B5EF4-FFF2-40B4-BE49-F238E27FC236}">
                <a16:creationId xmlns:a16="http://schemas.microsoft.com/office/drawing/2014/main" id="{45689949-FFD5-39B6-0F4F-8363CE63E1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3287025507"/>
      </p:ext>
    </p:extLst>
  </p:cSld>
  <p:clrMapOvr>
    <a:masterClrMapping/>
  </p:clrMapOvr>
  <p:extLst>
    <p:ext uri="{6950BFC3-D8DA-4A85-94F7-54DA5524770B}">
      <p188:commentRel xmlns:p188="http://schemas.microsoft.com/office/powerpoint/2018/8/main" r:id="rId2"/>
    </p:ext>
  </p:extLs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13">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5"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9" name="Freeform: Shape 18">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el 1">
            <a:extLst>
              <a:ext uri="{FF2B5EF4-FFF2-40B4-BE49-F238E27FC236}">
                <a16:creationId xmlns:a16="http://schemas.microsoft.com/office/drawing/2014/main" id="{D6B1E826-210C-175A-6CE8-B2974D4D7ED8}"/>
              </a:ext>
            </a:extLst>
          </p:cNvPr>
          <p:cNvSpPr>
            <a:spLocks noGrp="1"/>
          </p:cNvSpPr>
          <p:nvPr>
            <p:ph type="title"/>
          </p:nvPr>
        </p:nvSpPr>
        <p:spPr>
          <a:xfrm>
            <a:off x="786385" y="841248"/>
            <a:ext cx="5129600" cy="5340097"/>
          </a:xfrm>
        </p:spPr>
        <p:txBody>
          <a:bodyPr anchor="ctr">
            <a:normAutofit/>
          </a:bodyPr>
          <a:lstStyle/>
          <a:p>
            <a:pPr algn="ctr"/>
            <a:r>
              <a:rPr lang="nl-BE" sz="4800">
                <a:solidFill>
                  <a:schemeClr val="bg1"/>
                </a:solidFill>
              </a:rPr>
              <a:t>verstrooiing</a:t>
            </a:r>
          </a:p>
        </p:txBody>
      </p:sp>
      <p:sp>
        <p:nvSpPr>
          <p:cNvPr id="4" name="Tijdelijke aanduiding voor voettekst 3">
            <a:extLst>
              <a:ext uri="{FF2B5EF4-FFF2-40B4-BE49-F238E27FC236}">
                <a16:creationId xmlns:a16="http://schemas.microsoft.com/office/drawing/2014/main" id="{64F64606-180F-0D50-A104-B15C54157F1E}"/>
              </a:ext>
            </a:extLst>
          </p:cNvPr>
          <p:cNvSpPr>
            <a:spLocks noGrp="1"/>
          </p:cNvSpPr>
          <p:nvPr>
            <p:ph type="ftr" sz="quarter" idx="11"/>
          </p:nvPr>
        </p:nvSpPr>
        <p:spPr>
          <a:xfrm rot="5400000">
            <a:off x="10040112" y="4032504"/>
            <a:ext cx="3657600" cy="640080"/>
          </a:xfrm>
        </p:spPr>
        <p:txBody>
          <a:bodyPr anchor="ctr">
            <a:normAutofit/>
          </a:bodyPr>
          <a:lstStyle/>
          <a:p>
            <a:endParaRPr lang="en-US" sz="1000">
              <a:solidFill>
                <a:schemeClr val="tx2"/>
              </a:solidFill>
            </a:endParaRPr>
          </a:p>
        </p:txBody>
      </p:sp>
      <p:graphicFrame>
        <p:nvGraphicFramePr>
          <p:cNvPr id="29" name="Tijdelijke aanduiding voor inhoud 2">
            <a:extLst>
              <a:ext uri="{FF2B5EF4-FFF2-40B4-BE49-F238E27FC236}">
                <a16:creationId xmlns:a16="http://schemas.microsoft.com/office/drawing/2014/main" id="{ABDB3600-E0CE-4AFB-A09D-49EDEE90E495}"/>
              </a:ext>
            </a:extLst>
          </p:cNvPr>
          <p:cNvGraphicFramePr>
            <a:graphicFrameLocks noGrp="1"/>
          </p:cNvGraphicFramePr>
          <p:nvPr>
            <p:ph idx="1"/>
            <p:extLst>
              <p:ext uri="{D42A27DB-BD31-4B8C-83A1-F6EECF244321}">
                <p14:modId xmlns:p14="http://schemas.microsoft.com/office/powerpoint/2010/main" val="2756471508"/>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Afbeelding 4" descr="Afbeelding met tekst&#10;&#10;Automatisch gegenereerde beschrijving">
            <a:extLst>
              <a:ext uri="{FF2B5EF4-FFF2-40B4-BE49-F238E27FC236}">
                <a16:creationId xmlns:a16="http://schemas.microsoft.com/office/drawing/2014/main" id="{8349737D-F2D2-8DAE-EBBE-99F5E983F3B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707244036"/>
      </p:ext>
    </p:extLst>
  </p:cSld>
  <p:clrMapOvr>
    <a:masterClrMapping/>
  </p:clrMapOvr>
  <p:extLst>
    <p:ext uri="{6950BFC3-D8DA-4A85-94F7-54DA5524770B}">
      <p188:commentRel xmlns:p188="http://schemas.microsoft.com/office/powerpoint/2018/8/main" r:id="rId2"/>
    </p:ext>
  </p:extLs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2042C4E-A843-1BEC-0AE8-64500338FB6C}"/>
              </a:ext>
            </a:extLst>
          </p:cNvPr>
          <p:cNvSpPr>
            <a:spLocks noGrp="1"/>
          </p:cNvSpPr>
          <p:nvPr>
            <p:ph type="title"/>
          </p:nvPr>
        </p:nvSpPr>
        <p:spPr>
          <a:xfrm>
            <a:off x="838200" y="365125"/>
            <a:ext cx="10515600" cy="1325563"/>
          </a:xfrm>
        </p:spPr>
        <p:txBody>
          <a:bodyPr>
            <a:normAutofit/>
          </a:bodyPr>
          <a:lstStyle/>
          <a:p>
            <a:r>
              <a:rPr lang="nl-BE" sz="5400" b="1"/>
              <a:t>Wat is coherentie ?</a:t>
            </a:r>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inhoud 2">
            <a:extLst>
              <a:ext uri="{FF2B5EF4-FFF2-40B4-BE49-F238E27FC236}">
                <a16:creationId xmlns:a16="http://schemas.microsoft.com/office/drawing/2014/main" id="{2FA8BF1F-4C41-C86E-8A88-944D898F5B35}"/>
              </a:ext>
            </a:extLst>
          </p:cNvPr>
          <p:cNvSpPr>
            <a:spLocks noGrp="1"/>
          </p:cNvSpPr>
          <p:nvPr>
            <p:ph idx="1"/>
          </p:nvPr>
        </p:nvSpPr>
        <p:spPr>
          <a:xfrm>
            <a:off x="838200" y="1929384"/>
            <a:ext cx="10515600" cy="4251960"/>
          </a:xfrm>
        </p:spPr>
        <p:txBody>
          <a:bodyPr>
            <a:normAutofit/>
          </a:bodyPr>
          <a:lstStyle/>
          <a:p>
            <a:r>
              <a:rPr lang="nl-NL" sz="2200"/>
              <a:t>twee (of meer) golven, die zich in dezelfde richting voortplanten, kunnen elkaar overlappen: de amplitudes van de twee golven worden opgeteld, de amplitude van de resulterende golf wordt verdubbeld. Daarom zal de intensiteit van de resulterende golf worden verdubbeld. (intensiteit is evenredig met amplitude) Deze coherente overlap creëert een kenmerk dat “interferentiepatroon” wordt genoemd. Dit is een typische eigenschap van laserstraling</a:t>
            </a:r>
          </a:p>
          <a:p>
            <a:r>
              <a:rPr lang="nl-NL" sz="2200"/>
              <a:t>twee (of meer) golven, die zich in verschillende richtingen voortplanten, kunnen elkaar niet overlappen! Daarom kunnen ze geen interferentiepatroon vormen. Niet-coherente lichtbronnen, zoals LED, kunnen geen interferentiepatronen vormen</a:t>
            </a:r>
            <a:endParaRPr lang="nl-BE" sz="2200"/>
          </a:p>
        </p:txBody>
      </p:sp>
      <p:sp>
        <p:nvSpPr>
          <p:cNvPr id="4" name="Tijdelijke aanduiding voor voettekst 3">
            <a:extLst>
              <a:ext uri="{FF2B5EF4-FFF2-40B4-BE49-F238E27FC236}">
                <a16:creationId xmlns:a16="http://schemas.microsoft.com/office/drawing/2014/main" id="{0B7B7160-1885-CE1B-B0FF-A6E336527FD2}"/>
              </a:ext>
            </a:extLst>
          </p:cNvPr>
          <p:cNvSpPr>
            <a:spLocks noGrp="1"/>
          </p:cNvSpPr>
          <p:nvPr>
            <p:ph type="ftr" sz="quarter" idx="11"/>
          </p:nvPr>
        </p:nvSpPr>
        <p:spPr>
          <a:xfrm>
            <a:off x="4038600" y="6356350"/>
            <a:ext cx="4114800" cy="365125"/>
          </a:xfrm>
        </p:spPr>
        <p:txBody>
          <a:bodyPr>
            <a:normAutofit/>
          </a:bodyPr>
          <a:lstStyle/>
          <a:p>
            <a:endParaRPr lang="en-US"/>
          </a:p>
        </p:txBody>
      </p:sp>
      <p:pic>
        <p:nvPicPr>
          <p:cNvPr id="6" name="Afbeelding 5" descr="Afbeelding met tekst&#10;&#10;Automatisch gegenereerde beschrijving">
            <a:extLst>
              <a:ext uri="{FF2B5EF4-FFF2-40B4-BE49-F238E27FC236}">
                <a16:creationId xmlns:a16="http://schemas.microsoft.com/office/drawing/2014/main" id="{C7F42D87-459C-311E-4ED1-2D29FAD5F2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529900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kstvak 3">
            <a:extLst>
              <a:ext uri="{FF2B5EF4-FFF2-40B4-BE49-F238E27FC236}">
                <a16:creationId xmlns:a16="http://schemas.microsoft.com/office/drawing/2014/main" id="{A66DE406-04BD-0FBF-D6F5-6234AF9C9F10}"/>
              </a:ext>
            </a:extLst>
          </p:cNvPr>
          <p:cNvSpPr txBox="1"/>
          <p:nvPr/>
        </p:nvSpPr>
        <p:spPr>
          <a:xfrm>
            <a:off x="838200" y="1929384"/>
            <a:ext cx="10515600" cy="4251960"/>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900" b="1"/>
              <a:t>Wat </a:t>
            </a:r>
            <a:r>
              <a:rPr lang="en-US" sz="1900" b="1" err="1"/>
              <a:t>gebeurt</a:t>
            </a:r>
            <a:r>
              <a:rPr lang="en-US" sz="1900" b="1"/>
              <a:t> er </a:t>
            </a:r>
            <a:r>
              <a:rPr lang="en-US" sz="1900" b="1" err="1"/>
              <a:t>als</a:t>
            </a:r>
            <a:r>
              <a:rPr lang="en-US" sz="1900" b="1"/>
              <a:t> de target </a:t>
            </a:r>
            <a:r>
              <a:rPr lang="en-US" sz="1900" b="1" err="1"/>
              <a:t>groter</a:t>
            </a:r>
            <a:r>
              <a:rPr lang="en-US" sz="1900" b="1"/>
              <a:t> is dan de </a:t>
            </a:r>
            <a:r>
              <a:rPr lang="en-US" sz="1900" b="1" err="1"/>
              <a:t>golflengte</a:t>
            </a:r>
            <a:r>
              <a:rPr lang="en-US" sz="1900" b="1"/>
              <a:t>? </a:t>
            </a:r>
          </a:p>
          <a:p>
            <a:pPr indent="-228600" defTabSz="914400">
              <a:lnSpc>
                <a:spcPct val="90000"/>
              </a:lnSpc>
              <a:spcAft>
                <a:spcPts val="600"/>
              </a:spcAft>
              <a:buFont typeface="Arial" panose="020B0604020202020204" pitchFamily="34" charset="0"/>
              <a:buChar char="•"/>
            </a:pPr>
            <a:r>
              <a:rPr lang="en-US" sz="1900"/>
              <a:t>target: </a:t>
            </a:r>
            <a:r>
              <a:rPr lang="en-US" sz="1900" err="1"/>
              <a:t>spierweefsel</a:t>
            </a:r>
            <a:r>
              <a:rPr lang="en-US" sz="1900"/>
              <a:t> van 5 cm </a:t>
            </a:r>
            <a:r>
              <a:rPr lang="en-US" sz="1900" err="1"/>
              <a:t>lengte</a:t>
            </a:r>
            <a:r>
              <a:rPr lang="en-US" sz="1900"/>
              <a:t>, </a:t>
            </a:r>
            <a:r>
              <a:rPr lang="en-US" sz="1900" err="1"/>
              <a:t>lichtbron</a:t>
            </a:r>
            <a:r>
              <a:rPr lang="en-US" sz="1900"/>
              <a:t>: laser 630 nm </a:t>
            </a:r>
            <a:r>
              <a:rPr lang="en-US" sz="1900" err="1"/>
              <a:t>coherentie</a:t>
            </a:r>
            <a:r>
              <a:rPr lang="en-US" sz="1900"/>
              <a:t> </a:t>
            </a:r>
            <a:r>
              <a:rPr lang="en-US" sz="1900" err="1"/>
              <a:t>kan</a:t>
            </a:r>
            <a:r>
              <a:rPr lang="en-US" sz="1900"/>
              <a:t> </a:t>
            </a:r>
            <a:r>
              <a:rPr lang="en-US" sz="1900" err="1"/>
              <a:t>optreden</a:t>
            </a:r>
            <a:r>
              <a:rPr lang="en-US" sz="1900"/>
              <a:t>, </a:t>
            </a:r>
          </a:p>
          <a:p>
            <a:pPr indent="-228600" defTabSz="914400">
              <a:lnSpc>
                <a:spcPct val="90000"/>
              </a:lnSpc>
              <a:spcAft>
                <a:spcPts val="600"/>
              </a:spcAft>
              <a:buFont typeface="Arial" panose="020B0604020202020204" pitchFamily="34" charset="0"/>
              <a:buChar char="•"/>
            </a:pPr>
            <a:r>
              <a:rPr lang="en-US" sz="1900"/>
              <a:t>Laser </a:t>
            </a:r>
            <a:r>
              <a:rPr lang="en-US" sz="1900" err="1"/>
              <a:t>specifieke</a:t>
            </a:r>
            <a:r>
              <a:rPr lang="en-US" sz="1900"/>
              <a:t> </a:t>
            </a:r>
            <a:r>
              <a:rPr lang="en-US" sz="1900" err="1"/>
              <a:t>effecten</a:t>
            </a:r>
            <a:r>
              <a:rPr lang="en-US" sz="1900"/>
              <a:t> </a:t>
            </a:r>
            <a:r>
              <a:rPr lang="en-US" sz="1900" err="1"/>
              <a:t>zoals</a:t>
            </a:r>
            <a:r>
              <a:rPr lang="en-US" sz="1900"/>
              <a:t> </a:t>
            </a:r>
            <a:r>
              <a:rPr lang="en-US" sz="1900" err="1"/>
              <a:t>interferentie</a:t>
            </a:r>
            <a:r>
              <a:rPr lang="en-US" sz="1900"/>
              <a:t> </a:t>
            </a:r>
            <a:r>
              <a:rPr lang="en-US" sz="1900" err="1"/>
              <a:t>kunnen</a:t>
            </a:r>
            <a:r>
              <a:rPr lang="en-US" sz="1900"/>
              <a:t> relevant </a:t>
            </a:r>
            <a:r>
              <a:rPr lang="en-US" sz="1900" err="1"/>
              <a:t>zijn</a:t>
            </a:r>
            <a:endParaRPr lang="en-US" sz="1900"/>
          </a:p>
          <a:p>
            <a:pPr indent="-228600" defTabSz="914400">
              <a:lnSpc>
                <a:spcPct val="90000"/>
              </a:lnSpc>
              <a:spcAft>
                <a:spcPts val="600"/>
              </a:spcAft>
              <a:buFont typeface="Arial" panose="020B0604020202020204" pitchFamily="34" charset="0"/>
              <a:buChar char="•"/>
            </a:pPr>
            <a:endParaRPr lang="en-US" sz="1900"/>
          </a:p>
          <a:p>
            <a:pPr indent="-228600" defTabSz="914400">
              <a:lnSpc>
                <a:spcPct val="90000"/>
              </a:lnSpc>
              <a:spcAft>
                <a:spcPts val="600"/>
              </a:spcAft>
              <a:buFont typeface="Arial" panose="020B0604020202020204" pitchFamily="34" charset="0"/>
              <a:buChar char="•"/>
            </a:pPr>
            <a:r>
              <a:rPr lang="en-US" sz="1900" b="1"/>
              <a:t>Wat </a:t>
            </a:r>
            <a:r>
              <a:rPr lang="en-US" sz="1900" b="1" err="1"/>
              <a:t>gebeurt</a:t>
            </a:r>
            <a:r>
              <a:rPr lang="en-US" sz="1900" b="1"/>
              <a:t> er </a:t>
            </a:r>
            <a:r>
              <a:rPr lang="en-US" sz="1900" b="1" err="1"/>
              <a:t>als</a:t>
            </a:r>
            <a:r>
              <a:rPr lang="en-US" sz="1900" b="1"/>
              <a:t> de target </a:t>
            </a:r>
            <a:r>
              <a:rPr lang="en-US" sz="1900" b="1" err="1"/>
              <a:t>kleiner</a:t>
            </a:r>
            <a:r>
              <a:rPr lang="en-US" sz="1900" b="1"/>
              <a:t> is dan de </a:t>
            </a:r>
            <a:r>
              <a:rPr lang="en-US" sz="1900" b="1" err="1"/>
              <a:t>golflengte</a:t>
            </a:r>
            <a:r>
              <a:rPr lang="en-US" sz="1900" b="1"/>
              <a:t>?</a:t>
            </a:r>
          </a:p>
          <a:p>
            <a:pPr indent="-228600" defTabSz="914400">
              <a:lnSpc>
                <a:spcPct val="90000"/>
              </a:lnSpc>
              <a:spcAft>
                <a:spcPts val="600"/>
              </a:spcAft>
              <a:buFont typeface="Arial" panose="020B0604020202020204" pitchFamily="34" charset="0"/>
              <a:buChar char="•"/>
            </a:pPr>
            <a:r>
              <a:rPr lang="en-US" sz="1900" err="1"/>
              <a:t>golflengte</a:t>
            </a:r>
            <a:r>
              <a:rPr lang="en-US" sz="1900"/>
              <a:t> 660 nm  </a:t>
            </a:r>
          </a:p>
          <a:p>
            <a:pPr indent="-228600" defTabSz="914400">
              <a:lnSpc>
                <a:spcPct val="90000"/>
              </a:lnSpc>
              <a:spcAft>
                <a:spcPts val="600"/>
              </a:spcAft>
              <a:buFont typeface="Arial" panose="020B0604020202020204" pitchFamily="34" charset="0"/>
              <a:buChar char="•"/>
            </a:pPr>
            <a:r>
              <a:rPr lang="en-US" sz="1900"/>
              <a:t>Target : 10 nm </a:t>
            </a:r>
            <a:r>
              <a:rPr lang="en-US" sz="1900" err="1"/>
              <a:t>Cytochromoxidase</a:t>
            </a:r>
            <a:r>
              <a:rPr lang="en-US" sz="1900"/>
              <a:t> molecule</a:t>
            </a:r>
          </a:p>
          <a:p>
            <a:pPr indent="-228600" defTabSz="914400">
              <a:lnSpc>
                <a:spcPct val="90000"/>
              </a:lnSpc>
              <a:spcAft>
                <a:spcPts val="600"/>
              </a:spcAft>
              <a:buFont typeface="Arial" panose="020B0604020202020204" pitchFamily="34" charset="0"/>
              <a:buChar char="•"/>
            </a:pPr>
            <a:r>
              <a:rPr lang="en-US" sz="1900"/>
              <a:t>de </a:t>
            </a:r>
            <a:r>
              <a:rPr lang="en-US" sz="1900" err="1"/>
              <a:t>coherentie</a:t>
            </a:r>
            <a:r>
              <a:rPr lang="en-US" sz="1900"/>
              <a:t> van de laser is </a:t>
            </a:r>
            <a:r>
              <a:rPr lang="en-US" sz="1900" err="1"/>
              <a:t>niet</a:t>
            </a:r>
            <a:r>
              <a:rPr lang="en-US" sz="1900"/>
              <a:t> </a:t>
            </a:r>
            <a:r>
              <a:rPr lang="en-US" sz="1900" err="1"/>
              <a:t>langer</a:t>
            </a:r>
            <a:r>
              <a:rPr lang="en-US" sz="1900"/>
              <a:t> </a:t>
            </a:r>
            <a:r>
              <a:rPr lang="en-US" sz="1900" err="1"/>
              <a:t>definieerbaar</a:t>
            </a:r>
            <a:r>
              <a:rPr lang="en-US" sz="1900"/>
              <a:t>, </a:t>
            </a:r>
            <a:r>
              <a:rPr lang="en-US" sz="1900" err="1"/>
              <a:t>een</a:t>
            </a:r>
            <a:r>
              <a:rPr lang="en-US" sz="1900"/>
              <a:t> “</a:t>
            </a:r>
            <a:r>
              <a:rPr lang="en-US" sz="1900" err="1"/>
              <a:t>kwart</a:t>
            </a:r>
            <a:r>
              <a:rPr lang="en-US" sz="1900"/>
              <a:t> </a:t>
            </a:r>
            <a:r>
              <a:rPr lang="en-US" sz="1900" err="1"/>
              <a:t>elementaire</a:t>
            </a:r>
            <a:r>
              <a:rPr lang="en-US" sz="1900"/>
              <a:t> golf” </a:t>
            </a:r>
            <a:r>
              <a:rPr lang="en-US" sz="1900" err="1"/>
              <a:t>bestaat</a:t>
            </a:r>
            <a:r>
              <a:rPr lang="en-US" sz="1900"/>
              <a:t> </a:t>
            </a:r>
            <a:r>
              <a:rPr lang="en-US" sz="1900" err="1"/>
              <a:t>niet</a:t>
            </a:r>
            <a:r>
              <a:rPr lang="en-US" sz="1900"/>
              <a:t> </a:t>
            </a:r>
          </a:p>
          <a:p>
            <a:pPr indent="-228600" defTabSz="914400">
              <a:lnSpc>
                <a:spcPct val="90000"/>
              </a:lnSpc>
              <a:spcAft>
                <a:spcPts val="600"/>
              </a:spcAft>
              <a:buFont typeface="Arial" panose="020B0604020202020204" pitchFamily="34" charset="0"/>
              <a:buChar char="•"/>
            </a:pPr>
            <a:r>
              <a:rPr lang="en-US" sz="1900" err="1"/>
              <a:t>interferentie</a:t>
            </a:r>
            <a:r>
              <a:rPr lang="en-US" sz="1900"/>
              <a:t> </a:t>
            </a:r>
            <a:r>
              <a:rPr lang="en-US" sz="1900" err="1"/>
              <a:t>kan</a:t>
            </a:r>
            <a:r>
              <a:rPr lang="en-US" sz="1900"/>
              <a:t> </a:t>
            </a:r>
            <a:r>
              <a:rPr lang="en-US" sz="1900" err="1"/>
              <a:t>niet</a:t>
            </a:r>
            <a:r>
              <a:rPr lang="en-US" sz="1900"/>
              <a:t> </a:t>
            </a:r>
            <a:r>
              <a:rPr lang="en-US" sz="1900" err="1"/>
              <a:t>optreden</a:t>
            </a:r>
            <a:r>
              <a:rPr lang="en-US" sz="1900"/>
              <a:t>, “</a:t>
            </a:r>
            <a:r>
              <a:rPr lang="en-US" sz="1900" err="1"/>
              <a:t>kwart</a:t>
            </a:r>
            <a:r>
              <a:rPr lang="en-US" sz="1900"/>
              <a:t> </a:t>
            </a:r>
            <a:r>
              <a:rPr lang="en-US" sz="1900" err="1"/>
              <a:t>golven</a:t>
            </a:r>
            <a:r>
              <a:rPr lang="en-US" sz="1900"/>
              <a:t>” </a:t>
            </a:r>
            <a:r>
              <a:rPr lang="en-US" sz="1900" err="1"/>
              <a:t>bestaan</a:t>
            </a:r>
            <a:r>
              <a:rPr lang="en-US" sz="1900"/>
              <a:t> ​​</a:t>
            </a:r>
            <a:r>
              <a:rPr lang="en-US" sz="1900" err="1"/>
              <a:t>niet</a:t>
            </a:r>
            <a:r>
              <a:rPr lang="en-US" sz="1900"/>
              <a:t> </a:t>
            </a:r>
          </a:p>
          <a:p>
            <a:pPr indent="-228600" defTabSz="914400">
              <a:lnSpc>
                <a:spcPct val="90000"/>
              </a:lnSpc>
              <a:spcAft>
                <a:spcPts val="600"/>
              </a:spcAft>
              <a:buFont typeface="Arial" panose="020B0604020202020204" pitchFamily="34" charset="0"/>
              <a:buChar char="•"/>
            </a:pPr>
            <a:r>
              <a:rPr lang="en-US" sz="1900" err="1"/>
              <a:t>lasercoherentie</a:t>
            </a:r>
            <a:r>
              <a:rPr lang="en-US" sz="1900"/>
              <a:t> </a:t>
            </a:r>
            <a:r>
              <a:rPr lang="en-US" sz="1900" err="1"/>
              <a:t>manifesteert</a:t>
            </a:r>
            <a:r>
              <a:rPr lang="en-US" sz="1900"/>
              <a:t> </a:t>
            </a:r>
            <a:r>
              <a:rPr lang="en-US" sz="1900" err="1"/>
              <a:t>zich</a:t>
            </a:r>
            <a:r>
              <a:rPr lang="en-US" sz="1900"/>
              <a:t> </a:t>
            </a:r>
            <a:r>
              <a:rPr lang="en-US" sz="1900" err="1"/>
              <a:t>niet</a:t>
            </a:r>
            <a:r>
              <a:rPr lang="en-US" sz="1900"/>
              <a:t>!</a:t>
            </a:r>
          </a:p>
          <a:p>
            <a:pPr indent="-228600" defTabSz="914400">
              <a:lnSpc>
                <a:spcPct val="90000"/>
              </a:lnSpc>
              <a:spcAft>
                <a:spcPts val="600"/>
              </a:spcAft>
              <a:buFont typeface="Arial" panose="020B0604020202020204" pitchFamily="34" charset="0"/>
              <a:buChar char="•"/>
            </a:pPr>
            <a:r>
              <a:rPr lang="en-US" sz="1900" err="1"/>
              <a:t>Zolang</a:t>
            </a:r>
            <a:r>
              <a:rPr lang="en-US" sz="1900"/>
              <a:t> de </a:t>
            </a:r>
            <a:r>
              <a:rPr lang="en-US" sz="1900" err="1"/>
              <a:t>grootte</a:t>
            </a:r>
            <a:r>
              <a:rPr lang="en-US" sz="1900"/>
              <a:t> van de target </a:t>
            </a:r>
            <a:r>
              <a:rPr lang="en-US" sz="1900" err="1"/>
              <a:t>kleiner</a:t>
            </a:r>
            <a:r>
              <a:rPr lang="en-US" sz="1900"/>
              <a:t> is dan de </a:t>
            </a:r>
            <a:r>
              <a:rPr lang="en-US" sz="1900" err="1"/>
              <a:t>golflengte</a:t>
            </a:r>
            <a:r>
              <a:rPr lang="en-US" sz="1900"/>
              <a:t> en/of de </a:t>
            </a:r>
            <a:r>
              <a:rPr lang="en-US" sz="1900" err="1"/>
              <a:t>coherentielengte</a:t>
            </a:r>
            <a:r>
              <a:rPr lang="en-US" sz="1900"/>
              <a:t>, </a:t>
            </a:r>
            <a:r>
              <a:rPr lang="en-US" sz="1900" err="1"/>
              <a:t>zorgt</a:t>
            </a:r>
            <a:r>
              <a:rPr lang="en-US" sz="1900"/>
              <a:t> het </a:t>
            </a:r>
            <a:r>
              <a:rPr lang="en-US" sz="1900" err="1"/>
              <a:t>coherente</a:t>
            </a:r>
            <a:r>
              <a:rPr lang="en-US" sz="1900"/>
              <a:t> en </a:t>
            </a:r>
            <a:r>
              <a:rPr lang="en-US" sz="1900" err="1"/>
              <a:t>niet-coherente</a:t>
            </a:r>
            <a:r>
              <a:rPr lang="en-US" sz="1900"/>
              <a:t> </a:t>
            </a:r>
            <a:r>
              <a:rPr lang="en-US" sz="1900" err="1"/>
              <a:t>licht</a:t>
            </a:r>
            <a:r>
              <a:rPr lang="en-US" sz="1900"/>
              <a:t> (</a:t>
            </a:r>
            <a:r>
              <a:rPr lang="en-US" sz="1900" err="1"/>
              <a:t>dat</a:t>
            </a:r>
            <a:r>
              <a:rPr lang="en-US" sz="1900"/>
              <a:t> </a:t>
            </a:r>
            <a:r>
              <a:rPr lang="en-US" sz="1900" err="1"/>
              <a:t>wil</a:t>
            </a:r>
            <a:r>
              <a:rPr lang="en-US" sz="1900"/>
              <a:t> </a:t>
            </a:r>
            <a:r>
              <a:rPr lang="en-US" sz="1900" err="1"/>
              <a:t>zeggen</a:t>
            </a:r>
            <a:r>
              <a:rPr lang="en-US" sz="1900"/>
              <a:t> </a:t>
            </a:r>
            <a:r>
              <a:rPr lang="en-US" sz="1900" err="1"/>
              <a:t>zowel</a:t>
            </a:r>
            <a:r>
              <a:rPr lang="en-US" sz="1900"/>
              <a:t> lasers </a:t>
            </a:r>
            <a:r>
              <a:rPr lang="en-US" sz="1900" err="1"/>
              <a:t>als</a:t>
            </a:r>
            <a:r>
              <a:rPr lang="en-US" sz="1900"/>
              <a:t> LED's) met </a:t>
            </a:r>
            <a:r>
              <a:rPr lang="en-US" sz="1900" err="1"/>
              <a:t>dezelfde</a:t>
            </a:r>
            <a:r>
              <a:rPr lang="en-US" sz="1900"/>
              <a:t> </a:t>
            </a:r>
            <a:r>
              <a:rPr lang="en-US" sz="1900" err="1"/>
              <a:t>golflengte</a:t>
            </a:r>
            <a:r>
              <a:rPr lang="en-US" sz="1900"/>
              <a:t>, </a:t>
            </a:r>
            <a:r>
              <a:rPr lang="en-US" sz="1900" err="1"/>
              <a:t>intensiteit</a:t>
            </a:r>
            <a:r>
              <a:rPr lang="en-US" sz="1900"/>
              <a:t> en </a:t>
            </a:r>
            <a:r>
              <a:rPr lang="en-US" sz="1900" err="1"/>
              <a:t>dosis</a:t>
            </a:r>
            <a:r>
              <a:rPr lang="en-US" sz="1900"/>
              <a:t> voor </a:t>
            </a:r>
            <a:r>
              <a:rPr lang="en-US" sz="1900" err="1"/>
              <a:t>dezelfde</a:t>
            </a:r>
            <a:r>
              <a:rPr lang="en-US" sz="1900"/>
              <a:t> </a:t>
            </a:r>
            <a:r>
              <a:rPr lang="en-US" sz="1900" err="1"/>
              <a:t>biologische</a:t>
            </a:r>
            <a:r>
              <a:rPr lang="en-US" sz="1900"/>
              <a:t> </a:t>
            </a:r>
            <a:r>
              <a:rPr lang="en-US" sz="1900" err="1"/>
              <a:t>reactie</a:t>
            </a:r>
            <a:r>
              <a:rPr lang="en-US" sz="1900"/>
              <a:t>!</a:t>
            </a:r>
          </a:p>
        </p:txBody>
      </p:sp>
      <p:sp>
        <p:nvSpPr>
          <p:cNvPr id="2" name="Tijdelijke aanduiding voor voettekst 1">
            <a:extLst>
              <a:ext uri="{FF2B5EF4-FFF2-40B4-BE49-F238E27FC236}">
                <a16:creationId xmlns:a16="http://schemas.microsoft.com/office/drawing/2014/main" id="{B3A2AD76-B07D-7987-E1E7-A74BEA80A93D}"/>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defTabSz="914400"/>
            <a:endParaRPr lang="en-US" sz="1200" kern="1200">
              <a:solidFill>
                <a:schemeClr val="tx1">
                  <a:tint val="75000"/>
                </a:schemeClr>
              </a:solidFill>
              <a:latin typeface="+mn-lt"/>
              <a:ea typeface="+mn-ea"/>
              <a:cs typeface="+mn-cs"/>
            </a:endParaRPr>
          </a:p>
        </p:txBody>
      </p:sp>
      <p:pic>
        <p:nvPicPr>
          <p:cNvPr id="5" name="Afbeelding 4" descr="Afbeelding met tekst&#10;&#10;Automatisch gegenereerde beschrijving">
            <a:extLst>
              <a:ext uri="{FF2B5EF4-FFF2-40B4-BE49-F238E27FC236}">
                <a16:creationId xmlns:a16="http://schemas.microsoft.com/office/drawing/2014/main" id="{AB3D7FF8-A220-F427-3575-AC2921E258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3836007723"/>
      </p:ext>
    </p:extLst>
  </p:cSld>
  <p:clrMapOvr>
    <a:masterClrMapping/>
  </p:clrMapOvr>
  <p:extLst>
    <p:ext uri="{6950BFC3-D8DA-4A85-94F7-54DA5524770B}">
      <p188:commentRel xmlns:p188="http://schemas.microsoft.com/office/powerpoint/2018/8/main" r:id="rId2"/>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1253E-587D-8E94-FD6A-D5A90C317F1E}"/>
              </a:ext>
            </a:extLst>
          </p:cNvPr>
          <p:cNvSpPr>
            <a:spLocks noGrp="1"/>
          </p:cNvSpPr>
          <p:nvPr>
            <p:ph type="title"/>
          </p:nvPr>
        </p:nvSpPr>
        <p:spPr/>
        <p:txBody>
          <a:bodyPr>
            <a:normAutofit/>
          </a:bodyPr>
          <a:lstStyle/>
          <a:p>
            <a:pPr algn="ctr"/>
            <a:r>
              <a:rPr lang="en-US" b="1" err="1"/>
              <a:t>Hebben</a:t>
            </a:r>
            <a:r>
              <a:rPr lang="en-US" b="1"/>
              <a:t> we lasers </a:t>
            </a:r>
            <a:r>
              <a:rPr lang="en-US" b="1" err="1"/>
              <a:t>nodig</a:t>
            </a:r>
            <a:r>
              <a:rPr lang="en-US" b="1"/>
              <a:t> voor </a:t>
            </a:r>
            <a:r>
              <a:rPr lang="en-US" b="1" err="1"/>
              <a:t>fotobiologische</a:t>
            </a:r>
            <a:r>
              <a:rPr lang="en-US" b="1"/>
              <a:t> </a:t>
            </a:r>
            <a:r>
              <a:rPr lang="en-US" b="1" err="1"/>
              <a:t>excitatie</a:t>
            </a:r>
            <a:r>
              <a:rPr lang="en-US" b="1"/>
              <a:t> ?</a:t>
            </a:r>
            <a:endParaRPr lang="nl-BE" b="1"/>
          </a:p>
        </p:txBody>
      </p:sp>
      <p:sp>
        <p:nvSpPr>
          <p:cNvPr id="3" name="Tijdelijke aanduiding voor inhoud 2">
            <a:extLst>
              <a:ext uri="{FF2B5EF4-FFF2-40B4-BE49-F238E27FC236}">
                <a16:creationId xmlns:a16="http://schemas.microsoft.com/office/drawing/2014/main" id="{FDED4606-2490-34B6-8892-DA8053845304}"/>
              </a:ext>
            </a:extLst>
          </p:cNvPr>
          <p:cNvSpPr>
            <a:spLocks noGrp="1"/>
          </p:cNvSpPr>
          <p:nvPr>
            <p:ph idx="1"/>
          </p:nvPr>
        </p:nvSpPr>
        <p:spPr/>
        <p:txBody>
          <a:bodyPr/>
          <a:lstStyle/>
          <a:p>
            <a:r>
              <a:rPr lang="en-US"/>
              <a:t>We </a:t>
            </a:r>
            <a:r>
              <a:rPr lang="en-US" err="1"/>
              <a:t>moeten</a:t>
            </a:r>
            <a:r>
              <a:rPr lang="en-US"/>
              <a:t> 2 parameters </a:t>
            </a:r>
            <a:r>
              <a:rPr lang="en-US" err="1"/>
              <a:t>vergelijken</a:t>
            </a:r>
            <a:r>
              <a:rPr lang="en-US"/>
              <a:t>: </a:t>
            </a:r>
          </a:p>
          <a:p>
            <a:r>
              <a:rPr lang="en-US"/>
              <a:t>- </a:t>
            </a:r>
            <a:r>
              <a:rPr lang="nl-NL"/>
              <a:t>de lengte van een elementaire golf (golflengte)</a:t>
            </a:r>
          </a:p>
          <a:p>
            <a:r>
              <a:rPr lang="nl-NL"/>
              <a:t>- de grootte van de target</a:t>
            </a:r>
            <a:endParaRPr lang="nl-BE"/>
          </a:p>
        </p:txBody>
      </p:sp>
      <p:sp>
        <p:nvSpPr>
          <p:cNvPr id="4" name="Tijdelijke aanduiding voor voettekst 3">
            <a:extLst>
              <a:ext uri="{FF2B5EF4-FFF2-40B4-BE49-F238E27FC236}">
                <a16:creationId xmlns:a16="http://schemas.microsoft.com/office/drawing/2014/main" id="{7C61EE90-B476-023C-F7A4-0A0A55D22001}"/>
              </a:ext>
            </a:extLst>
          </p:cNvPr>
          <p:cNvSpPr>
            <a:spLocks noGrp="1"/>
          </p:cNvSpPr>
          <p:nvPr>
            <p:ph type="ftr" sz="quarter" idx="11"/>
          </p:nvPr>
        </p:nvSpPr>
        <p:spPr/>
        <p:txBody>
          <a:bodyPr/>
          <a:lstStyle/>
          <a:p>
            <a:endParaRPr lang="en-US"/>
          </a:p>
        </p:txBody>
      </p:sp>
      <p:pic>
        <p:nvPicPr>
          <p:cNvPr id="6" name="Afbeelding 5" descr="Afbeelding met tekst&#10;&#10;Automatisch gegenereerde beschrijving">
            <a:extLst>
              <a:ext uri="{FF2B5EF4-FFF2-40B4-BE49-F238E27FC236}">
                <a16:creationId xmlns:a16="http://schemas.microsoft.com/office/drawing/2014/main" id="{834D2167-DD45-7E1D-76B4-E837B0849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2812065420"/>
      </p:ext>
    </p:extLst>
  </p:cSld>
  <p:clrMapOvr>
    <a:masterClrMapping/>
  </p:clrMapOvr>
  <p:extLst>
    <p:ext uri="{6950BFC3-D8DA-4A85-94F7-54DA5524770B}">
      <p188:commentRel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99F787-B704-3408-750A-8440DF1CCD85}"/>
              </a:ext>
            </a:extLst>
          </p:cNvPr>
          <p:cNvSpPr>
            <a:spLocks noGrp="1"/>
          </p:cNvSpPr>
          <p:nvPr>
            <p:ph type="title"/>
          </p:nvPr>
        </p:nvSpPr>
        <p:spPr/>
        <p:txBody>
          <a:bodyPr/>
          <a:lstStyle/>
          <a:p>
            <a:pPr algn="ctr"/>
            <a:r>
              <a:rPr lang="nl-BE" b="1"/>
              <a:t>Volgens Prof Schikora :</a:t>
            </a:r>
          </a:p>
        </p:txBody>
      </p:sp>
      <p:sp>
        <p:nvSpPr>
          <p:cNvPr id="3" name="Tijdelijke aanduiding voor inhoud 2">
            <a:extLst>
              <a:ext uri="{FF2B5EF4-FFF2-40B4-BE49-F238E27FC236}">
                <a16:creationId xmlns:a16="http://schemas.microsoft.com/office/drawing/2014/main" id="{6880C26E-CA7A-8E75-69D5-366EDE7CF11F}"/>
              </a:ext>
            </a:extLst>
          </p:cNvPr>
          <p:cNvSpPr>
            <a:spLocks noGrp="1"/>
          </p:cNvSpPr>
          <p:nvPr>
            <p:ph idx="1"/>
          </p:nvPr>
        </p:nvSpPr>
        <p:spPr/>
        <p:txBody>
          <a:bodyPr>
            <a:normAutofit/>
          </a:bodyPr>
          <a:lstStyle/>
          <a:p>
            <a:r>
              <a:rPr lang="en-US" dirty="0"/>
              <a:t>Laser en led is </a:t>
            </a:r>
            <a:r>
              <a:rPr lang="en-US" dirty="0" err="1"/>
              <a:t>alleen</a:t>
            </a:r>
            <a:r>
              <a:rPr lang="en-US" dirty="0"/>
              <a:t> </a:t>
            </a:r>
            <a:r>
              <a:rPr lang="en-US" dirty="0" err="1"/>
              <a:t>effectief</a:t>
            </a:r>
            <a:r>
              <a:rPr lang="en-US" dirty="0"/>
              <a:t> </a:t>
            </a:r>
            <a:r>
              <a:rPr lang="en-US" dirty="0" err="1"/>
              <a:t>wanneer</a:t>
            </a:r>
            <a:r>
              <a:rPr lang="en-US" dirty="0"/>
              <a:t> de </a:t>
            </a:r>
            <a:r>
              <a:rPr lang="en-US" dirty="0" err="1"/>
              <a:t>golflengte</a:t>
            </a:r>
            <a:r>
              <a:rPr lang="en-US" dirty="0"/>
              <a:t> van de laser of led </a:t>
            </a:r>
            <a:r>
              <a:rPr lang="en-US" dirty="0" err="1"/>
              <a:t>gelijk</a:t>
            </a:r>
            <a:r>
              <a:rPr lang="en-US" dirty="0"/>
              <a:t> is </a:t>
            </a:r>
            <a:r>
              <a:rPr lang="en-US" dirty="0" err="1"/>
              <a:t>aan</a:t>
            </a:r>
            <a:r>
              <a:rPr lang="en-US" dirty="0"/>
              <a:t> de </a:t>
            </a:r>
            <a:r>
              <a:rPr lang="en-US" dirty="0" err="1"/>
              <a:t>absorptie</a:t>
            </a:r>
            <a:r>
              <a:rPr lang="en-US" dirty="0"/>
              <a:t> </a:t>
            </a:r>
            <a:r>
              <a:rPr lang="en-US" dirty="0" err="1"/>
              <a:t>piek</a:t>
            </a:r>
            <a:r>
              <a:rPr lang="en-US" dirty="0"/>
              <a:t> van de target molecule</a:t>
            </a:r>
          </a:p>
          <a:p>
            <a:r>
              <a:rPr lang="en-US" dirty="0"/>
              <a:t>3 </a:t>
            </a:r>
            <a:r>
              <a:rPr lang="en-US" dirty="0" err="1"/>
              <a:t>absorptie</a:t>
            </a:r>
            <a:r>
              <a:rPr lang="en-US" dirty="0"/>
              <a:t> </a:t>
            </a:r>
            <a:r>
              <a:rPr lang="en-US" dirty="0" err="1"/>
              <a:t>pieken</a:t>
            </a:r>
            <a:r>
              <a:rPr lang="en-US" dirty="0"/>
              <a:t> van </a:t>
            </a:r>
            <a:r>
              <a:rPr lang="en-US" dirty="0" err="1"/>
              <a:t>Cyt.C.Ox</a:t>
            </a:r>
            <a:r>
              <a:rPr lang="en-US" dirty="0"/>
              <a:t>.: 408 nm(</a:t>
            </a:r>
            <a:r>
              <a:rPr lang="en-US" dirty="0" err="1"/>
              <a:t>blauw</a:t>
            </a:r>
            <a:r>
              <a:rPr lang="en-US" dirty="0"/>
              <a:t>)- 660 nm (rood)- 850 nm (</a:t>
            </a:r>
            <a:r>
              <a:rPr lang="en-US" dirty="0" err="1"/>
              <a:t>infrarood</a:t>
            </a:r>
            <a:r>
              <a:rPr lang="en-US" dirty="0"/>
              <a:t>)</a:t>
            </a:r>
          </a:p>
          <a:p>
            <a:r>
              <a:rPr lang="nl-BE" dirty="0"/>
              <a:t>Deze 2 golflengtes worden uitsluitend aangewend bij </a:t>
            </a:r>
            <a:r>
              <a:rPr lang="nl-BE" dirty="0" err="1"/>
              <a:t>acu</a:t>
            </a:r>
            <a:r>
              <a:rPr lang="nl-BE" dirty="0"/>
              <a:t>-led en laser</a:t>
            </a:r>
            <a:endParaRPr lang="en-US" dirty="0"/>
          </a:p>
        </p:txBody>
      </p:sp>
      <p:sp>
        <p:nvSpPr>
          <p:cNvPr id="4" name="Tijdelijke aanduiding voor voettekst 3">
            <a:extLst>
              <a:ext uri="{FF2B5EF4-FFF2-40B4-BE49-F238E27FC236}">
                <a16:creationId xmlns:a16="http://schemas.microsoft.com/office/drawing/2014/main" id="{A892986F-8C54-DD7D-C207-8D2CE6C5E112}"/>
              </a:ext>
            </a:extLst>
          </p:cNvPr>
          <p:cNvSpPr>
            <a:spLocks noGrp="1"/>
          </p:cNvSpPr>
          <p:nvPr>
            <p:ph type="ftr" sz="quarter" idx="11"/>
          </p:nvPr>
        </p:nvSpPr>
        <p:spPr/>
        <p:txBody>
          <a:bodyPr/>
          <a:lstStyle/>
          <a:p>
            <a:endParaRPr lang="en-US"/>
          </a:p>
        </p:txBody>
      </p:sp>
      <p:pic>
        <p:nvPicPr>
          <p:cNvPr id="6" name="Afbeelding 5" descr="Afbeelding met tekst&#10;&#10;Automatisch gegenereerde beschrijving">
            <a:extLst>
              <a:ext uri="{FF2B5EF4-FFF2-40B4-BE49-F238E27FC236}">
                <a16:creationId xmlns:a16="http://schemas.microsoft.com/office/drawing/2014/main" id="{BE887BDC-7B22-852D-F23A-3CA01A68FB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2627175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D7474B-ED5D-BA60-6917-4C05669D2E15}"/>
              </a:ext>
            </a:extLst>
          </p:cNvPr>
          <p:cNvSpPr>
            <a:spLocks noGrp="1"/>
          </p:cNvSpPr>
          <p:nvPr>
            <p:ph type="title"/>
          </p:nvPr>
        </p:nvSpPr>
        <p:spPr/>
        <p:txBody>
          <a:bodyPr/>
          <a:lstStyle/>
          <a:p>
            <a:pPr algn="ctr"/>
            <a:r>
              <a:rPr lang="nl-BE" b="1"/>
              <a:t>bibliografie</a:t>
            </a:r>
          </a:p>
        </p:txBody>
      </p:sp>
      <p:sp>
        <p:nvSpPr>
          <p:cNvPr id="3" name="Tijdelijke aanduiding voor inhoud 2">
            <a:extLst>
              <a:ext uri="{FF2B5EF4-FFF2-40B4-BE49-F238E27FC236}">
                <a16:creationId xmlns:a16="http://schemas.microsoft.com/office/drawing/2014/main" id="{C09153E9-53C3-45DB-5A67-B1E42FAE357D}"/>
              </a:ext>
            </a:extLst>
          </p:cNvPr>
          <p:cNvSpPr>
            <a:spLocks noGrp="1"/>
          </p:cNvSpPr>
          <p:nvPr>
            <p:ph idx="1"/>
          </p:nvPr>
        </p:nvSpPr>
        <p:spPr/>
        <p:txBody>
          <a:bodyPr/>
          <a:lstStyle/>
          <a:p>
            <a:r>
              <a:rPr lang="nl-BE"/>
              <a:t>The effect of A coherent red light (Laser) </a:t>
            </a:r>
            <a:r>
              <a:rPr lang="nl-BE" err="1"/>
              <a:t>and</a:t>
            </a:r>
            <a:r>
              <a:rPr lang="nl-BE"/>
              <a:t> B </a:t>
            </a:r>
            <a:r>
              <a:rPr lang="nl-BE" err="1"/>
              <a:t>noncoherent</a:t>
            </a:r>
            <a:r>
              <a:rPr lang="nl-BE"/>
              <a:t> red light (LED) on DNA </a:t>
            </a:r>
            <a:r>
              <a:rPr lang="nl-BE" err="1"/>
              <a:t>synthesis</a:t>
            </a:r>
            <a:r>
              <a:rPr lang="nl-BE"/>
              <a:t> </a:t>
            </a:r>
            <a:r>
              <a:rPr lang="nl-BE" err="1"/>
              <a:t>rate</a:t>
            </a:r>
            <a:r>
              <a:rPr lang="nl-BE"/>
              <a:t> in </a:t>
            </a:r>
            <a:r>
              <a:rPr lang="nl-BE" err="1"/>
              <a:t>HeLa</a:t>
            </a:r>
            <a:r>
              <a:rPr lang="nl-BE"/>
              <a:t> </a:t>
            </a:r>
            <a:r>
              <a:rPr lang="nl-BE" err="1"/>
              <a:t>cells</a:t>
            </a:r>
            <a:r>
              <a:rPr lang="nl-BE"/>
              <a:t> </a:t>
            </a:r>
            <a:r>
              <a:rPr lang="nl-BE" err="1"/>
              <a:t>T.Karu</a:t>
            </a:r>
            <a:r>
              <a:rPr lang="nl-BE"/>
              <a:t> „10 </a:t>
            </a:r>
            <a:r>
              <a:rPr lang="nl-BE" err="1"/>
              <a:t>lectures</a:t>
            </a:r>
            <a:r>
              <a:rPr lang="nl-BE"/>
              <a:t> on Basic </a:t>
            </a:r>
            <a:r>
              <a:rPr lang="nl-BE" err="1"/>
              <a:t>Science</a:t>
            </a:r>
            <a:r>
              <a:rPr lang="nl-BE"/>
              <a:t> of Laser </a:t>
            </a:r>
            <a:r>
              <a:rPr lang="nl-BE" err="1"/>
              <a:t>Phototherapy</a:t>
            </a:r>
            <a:r>
              <a:rPr lang="nl-BE"/>
              <a:t>“ Prima Books AB, Sweden, </a:t>
            </a:r>
            <a:r>
              <a:rPr lang="nl-BE" err="1"/>
              <a:t>Grängesberg</a:t>
            </a:r>
            <a:r>
              <a:rPr lang="nl-BE"/>
              <a:t>, 2007, p 84-85</a:t>
            </a:r>
          </a:p>
          <a:p>
            <a:endParaRPr lang="nl-BE"/>
          </a:p>
          <a:p>
            <a:r>
              <a:rPr lang="nl-BE"/>
              <a:t> </a:t>
            </a:r>
            <a:r>
              <a:rPr lang="nl-BE" err="1"/>
              <a:t>D.Schikora</a:t>
            </a:r>
            <a:r>
              <a:rPr lang="nl-BE"/>
              <a:t>, </a:t>
            </a:r>
            <a:r>
              <a:rPr lang="nl-BE" err="1"/>
              <a:t>Faculty</a:t>
            </a:r>
            <a:r>
              <a:rPr lang="nl-BE"/>
              <a:t> of </a:t>
            </a:r>
            <a:r>
              <a:rPr lang="nl-BE" err="1"/>
              <a:t>Science</a:t>
            </a:r>
            <a:r>
              <a:rPr lang="nl-BE"/>
              <a:t>, </a:t>
            </a:r>
            <a:r>
              <a:rPr lang="nl-BE" err="1"/>
              <a:t>Biophysics</a:t>
            </a:r>
            <a:r>
              <a:rPr lang="nl-BE"/>
              <a:t> Group non—coherent light sources, like LED, </a:t>
            </a:r>
            <a:r>
              <a:rPr lang="nl-BE" err="1"/>
              <a:t>may</a:t>
            </a:r>
            <a:r>
              <a:rPr lang="nl-BE"/>
              <a:t> have even </a:t>
            </a:r>
            <a:r>
              <a:rPr lang="nl-BE" err="1"/>
              <a:t>better</a:t>
            </a:r>
            <a:r>
              <a:rPr lang="nl-BE"/>
              <a:t> </a:t>
            </a:r>
            <a:r>
              <a:rPr lang="nl-BE" err="1"/>
              <a:t>effects</a:t>
            </a:r>
            <a:r>
              <a:rPr lang="nl-BE"/>
              <a:t>, </a:t>
            </a:r>
            <a:r>
              <a:rPr lang="nl-BE" err="1"/>
              <a:t>due</a:t>
            </a:r>
            <a:r>
              <a:rPr lang="nl-BE"/>
              <a:t> to </a:t>
            </a:r>
            <a:r>
              <a:rPr lang="nl-BE" err="1"/>
              <a:t>their</a:t>
            </a:r>
            <a:r>
              <a:rPr lang="nl-BE"/>
              <a:t> </a:t>
            </a:r>
            <a:r>
              <a:rPr lang="nl-BE" err="1"/>
              <a:t>better</a:t>
            </a:r>
            <a:r>
              <a:rPr lang="nl-BE"/>
              <a:t> </a:t>
            </a:r>
            <a:r>
              <a:rPr lang="nl-BE" err="1"/>
              <a:t>spectral</a:t>
            </a:r>
            <a:r>
              <a:rPr lang="nl-BE"/>
              <a:t> </a:t>
            </a:r>
            <a:r>
              <a:rPr lang="nl-BE" err="1"/>
              <a:t>adaptation</a:t>
            </a:r>
            <a:r>
              <a:rPr lang="nl-BE"/>
              <a:t> to the </a:t>
            </a:r>
            <a:r>
              <a:rPr lang="nl-BE" err="1"/>
              <a:t>broad</a:t>
            </a:r>
            <a:r>
              <a:rPr lang="nl-BE"/>
              <a:t> </a:t>
            </a:r>
            <a:r>
              <a:rPr lang="nl-BE" err="1"/>
              <a:t>absorption</a:t>
            </a:r>
            <a:r>
              <a:rPr lang="nl-BE"/>
              <a:t> bands of </a:t>
            </a:r>
            <a:r>
              <a:rPr lang="nl-BE" err="1"/>
              <a:t>biological</a:t>
            </a:r>
            <a:r>
              <a:rPr lang="nl-BE"/>
              <a:t> </a:t>
            </a:r>
            <a:r>
              <a:rPr lang="nl-BE" err="1"/>
              <a:t>molecules</a:t>
            </a:r>
            <a:r>
              <a:rPr lang="nl-BE"/>
              <a:t> !</a:t>
            </a:r>
          </a:p>
        </p:txBody>
      </p:sp>
      <p:sp>
        <p:nvSpPr>
          <p:cNvPr id="4" name="Tijdelijke aanduiding voor voettekst 3">
            <a:extLst>
              <a:ext uri="{FF2B5EF4-FFF2-40B4-BE49-F238E27FC236}">
                <a16:creationId xmlns:a16="http://schemas.microsoft.com/office/drawing/2014/main" id="{0BAF5F5B-9AD7-7F6F-2EB8-D74B0D698B25}"/>
              </a:ext>
            </a:extLst>
          </p:cNvPr>
          <p:cNvSpPr>
            <a:spLocks noGrp="1"/>
          </p:cNvSpPr>
          <p:nvPr>
            <p:ph type="ftr" sz="quarter" idx="11"/>
          </p:nvPr>
        </p:nvSpPr>
        <p:spPr/>
        <p:txBody>
          <a:bodyPr/>
          <a:lstStyle/>
          <a:p>
            <a:endParaRPr lang="en-US"/>
          </a:p>
        </p:txBody>
      </p:sp>
      <p:pic>
        <p:nvPicPr>
          <p:cNvPr id="6" name="Afbeelding 5" descr="Afbeelding met tekst&#10;&#10;Automatisch gegenereerde beschrijving">
            <a:extLst>
              <a:ext uri="{FF2B5EF4-FFF2-40B4-BE49-F238E27FC236}">
                <a16:creationId xmlns:a16="http://schemas.microsoft.com/office/drawing/2014/main" id="{870BA123-49D8-90BE-E403-AF5C3EE5AD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06309"/>
            <a:ext cx="2433326" cy="636492"/>
          </a:xfrm>
          <a:prstGeom prst="rect">
            <a:avLst/>
          </a:prstGeom>
          <a:noFill/>
          <a:effectLst>
            <a:softEdge rad="0"/>
          </a:effectLst>
        </p:spPr>
      </p:pic>
    </p:spTree>
    <p:extLst>
      <p:ext uri="{BB962C8B-B14F-4D97-AF65-F5344CB8AC3E}">
        <p14:creationId xmlns:p14="http://schemas.microsoft.com/office/powerpoint/2010/main" val="40983509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C5A912-9442-4646-8371-3260DD7C83DA}"/>
              </a:ext>
            </a:extLst>
          </p:cNvPr>
          <p:cNvSpPr>
            <a:spLocks noGrp="1"/>
          </p:cNvSpPr>
          <p:nvPr>
            <p:ph type="title"/>
          </p:nvPr>
        </p:nvSpPr>
        <p:spPr/>
        <p:txBody>
          <a:bodyPr/>
          <a:lstStyle/>
          <a:p>
            <a:pPr algn="ctr"/>
            <a:r>
              <a:rPr lang="nl-BE" b="1"/>
              <a:t>Led licht of laser</a:t>
            </a:r>
          </a:p>
        </p:txBody>
      </p:sp>
      <p:sp>
        <p:nvSpPr>
          <p:cNvPr id="3" name="Tijdelijke aanduiding voor inhoud 2">
            <a:extLst>
              <a:ext uri="{FF2B5EF4-FFF2-40B4-BE49-F238E27FC236}">
                <a16:creationId xmlns:a16="http://schemas.microsoft.com/office/drawing/2014/main" id="{1B94B0C5-553C-BF4D-64A2-551BD8754397}"/>
              </a:ext>
            </a:extLst>
          </p:cNvPr>
          <p:cNvSpPr>
            <a:spLocks noGrp="1"/>
          </p:cNvSpPr>
          <p:nvPr>
            <p:ph idx="1"/>
          </p:nvPr>
        </p:nvSpPr>
        <p:spPr>
          <a:xfrm>
            <a:off x="989012" y="1509624"/>
            <a:ext cx="10515600" cy="4699530"/>
          </a:xfrm>
        </p:spPr>
        <p:txBody>
          <a:bodyPr>
            <a:normAutofit fontScale="92500" lnSpcReduction="20000"/>
          </a:bodyPr>
          <a:lstStyle/>
          <a:p>
            <a:r>
              <a:rPr lang="en-US" b="1" err="1"/>
              <a:t>niet-coherente</a:t>
            </a:r>
            <a:r>
              <a:rPr lang="en-US" b="1"/>
              <a:t> LED-</a:t>
            </a:r>
            <a:r>
              <a:rPr lang="en-US" b="1" err="1"/>
              <a:t>straling</a:t>
            </a:r>
            <a:r>
              <a:rPr lang="en-US" b="1"/>
              <a:t> met 660 nm en 850 nm </a:t>
            </a:r>
            <a:r>
              <a:rPr lang="en-US" b="1" err="1"/>
              <a:t>veroorzaken</a:t>
            </a:r>
            <a:r>
              <a:rPr lang="en-US" b="1"/>
              <a:t> in het </a:t>
            </a:r>
            <a:r>
              <a:rPr lang="en-US" b="1" err="1"/>
              <a:t>lichaam</a:t>
            </a:r>
            <a:r>
              <a:rPr lang="en-US" b="1"/>
              <a:t> :</a:t>
            </a:r>
          </a:p>
          <a:p>
            <a:r>
              <a:rPr lang="nl-NL"/>
              <a:t>Verstrooiing in verschillende richtingen: geen coherente overlap mogelijk</a:t>
            </a:r>
            <a:endParaRPr lang="en-US"/>
          </a:p>
          <a:p>
            <a:r>
              <a:rPr lang="nl-NL"/>
              <a:t>De absorptie van laserlicht met lage intensiteit door biologische systemen is van puur niet-coherente (dat wil zeggen </a:t>
            </a:r>
            <a:r>
              <a:rPr lang="nl-NL" err="1"/>
              <a:t>fotobiologische</a:t>
            </a:r>
            <a:r>
              <a:rPr lang="nl-NL"/>
              <a:t>) aard.</a:t>
            </a:r>
          </a:p>
          <a:p>
            <a:r>
              <a:rPr lang="nl-NL"/>
              <a:t>Coherente eigenschappen van laserlicht zijn niet belangrijk wanneer cellulaire monolagen, dunne lagen cel suspensie en dunne lagen weefseloppervlak worden bestraald</a:t>
            </a:r>
          </a:p>
          <a:p>
            <a:r>
              <a:rPr lang="nl-NL"/>
              <a:t>Zolang de grootte van de doel molecule kleiner is dan de golflengte, biedt het coherente en niet-coherente licht (dat wil zeggen zowel lasers als </a:t>
            </a:r>
            <a:r>
              <a:rPr lang="nl-NL" err="1"/>
              <a:t>LED's</a:t>
            </a:r>
            <a:r>
              <a:rPr lang="nl-NL"/>
              <a:t>) met dezelfde golflengte, intensiteit en dosis dezelfde biologische respons</a:t>
            </a:r>
          </a:p>
          <a:p>
            <a:r>
              <a:rPr lang="nl-NL" b="1"/>
              <a:t>Besluit : </a:t>
            </a:r>
            <a:r>
              <a:rPr lang="nl-NL"/>
              <a:t>we hebben geen coherente laserstraling nodig bij </a:t>
            </a:r>
            <a:r>
              <a:rPr lang="nl-NL" err="1"/>
              <a:t>photomedische</a:t>
            </a:r>
            <a:r>
              <a:rPr lang="nl-NL"/>
              <a:t> behandelingen, vooral niet als ons belangrijkste doelwit </a:t>
            </a:r>
            <a:r>
              <a:rPr lang="nl-NL" err="1"/>
              <a:t>cyt</a:t>
            </a:r>
            <a:r>
              <a:rPr lang="nl-NL"/>
              <a:t>.-c-oxidase is.</a:t>
            </a:r>
          </a:p>
        </p:txBody>
      </p:sp>
      <p:pic>
        <p:nvPicPr>
          <p:cNvPr id="4" name="Afbeelding 3" descr="Afbeelding met tekst&#10;&#10;Automatisch gegenereerde beschrijving">
            <a:extLst>
              <a:ext uri="{FF2B5EF4-FFF2-40B4-BE49-F238E27FC236}">
                <a16:creationId xmlns:a16="http://schemas.microsoft.com/office/drawing/2014/main" id="{E2472E0B-5241-B910-3A2A-0ABFB7A6F0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2177851971"/>
      </p:ext>
    </p:extLst>
  </p:cSld>
  <p:clrMapOvr>
    <a:masterClrMapping/>
  </p:clrMapOvr>
  <p:extLst>
    <p:ext uri="{6950BFC3-D8DA-4A85-94F7-54DA5524770B}">
      <p188:commentRel xmlns:p188="http://schemas.microsoft.com/office/powerpoint/2018/8/main" r:id="rId2"/>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AB8CE6-DB1F-7166-AB4A-99A56464FCD7}"/>
              </a:ext>
            </a:extLst>
          </p:cNvPr>
          <p:cNvSpPr>
            <a:spLocks noGrp="1"/>
          </p:cNvSpPr>
          <p:nvPr>
            <p:ph type="title"/>
          </p:nvPr>
        </p:nvSpPr>
        <p:spPr>
          <a:xfrm>
            <a:off x="838200" y="399632"/>
            <a:ext cx="10515600" cy="1196256"/>
          </a:xfrm>
        </p:spPr>
        <p:txBody>
          <a:bodyPr/>
          <a:lstStyle/>
          <a:p>
            <a:pPr algn="ctr"/>
            <a:r>
              <a:rPr lang="nl-BE" b="1"/>
              <a:t>Besluit : Laser en/of led</a:t>
            </a:r>
          </a:p>
        </p:txBody>
      </p:sp>
      <p:sp>
        <p:nvSpPr>
          <p:cNvPr id="3" name="Tijdelijke aanduiding voor inhoud 2">
            <a:extLst>
              <a:ext uri="{FF2B5EF4-FFF2-40B4-BE49-F238E27FC236}">
                <a16:creationId xmlns:a16="http://schemas.microsoft.com/office/drawing/2014/main" id="{44CCE65C-8D54-F154-719F-2A8DA5194317}"/>
              </a:ext>
            </a:extLst>
          </p:cNvPr>
          <p:cNvSpPr>
            <a:spLocks noGrp="1"/>
          </p:cNvSpPr>
          <p:nvPr>
            <p:ph idx="1"/>
          </p:nvPr>
        </p:nvSpPr>
        <p:spPr>
          <a:xfrm>
            <a:off x="838200" y="1857815"/>
            <a:ext cx="10515600" cy="4351338"/>
          </a:xfrm>
        </p:spPr>
        <p:txBody>
          <a:bodyPr>
            <a:normAutofit/>
          </a:bodyPr>
          <a:lstStyle/>
          <a:p>
            <a:pPr marL="0" indent="0">
              <a:buNone/>
            </a:pPr>
            <a:r>
              <a:rPr lang="nl-BE" dirty="0"/>
              <a:t>- geen laser nodig voor foton biologische stimulatie van weefsel chromoforen</a:t>
            </a:r>
          </a:p>
          <a:p>
            <a:pPr marL="0" indent="0">
              <a:buNone/>
            </a:pPr>
            <a:r>
              <a:rPr lang="nl-BE" dirty="0"/>
              <a:t>- niet coherente irradiatie (led) kan volledig veilig toegepast worden in contrast met laser (ogen) en zelfs met uitsluitend infrarood led licht kunnen degeneratieve oogziektes zoals macula degeneratie behandeld worden</a:t>
            </a:r>
          </a:p>
        </p:txBody>
      </p:sp>
      <p:pic>
        <p:nvPicPr>
          <p:cNvPr id="4" name="Afbeelding 3" descr="Afbeelding met tekst&#10;&#10;Automatisch gegenereerde beschrijving">
            <a:extLst>
              <a:ext uri="{FF2B5EF4-FFF2-40B4-BE49-F238E27FC236}">
                <a16:creationId xmlns:a16="http://schemas.microsoft.com/office/drawing/2014/main" id="{35FC4364-45BF-7AB9-C264-32498FF721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683705327"/>
      </p:ext>
    </p:extLst>
  </p:cSld>
  <p:clrMapOvr>
    <a:masterClrMapping/>
  </p:clrMapOvr>
  <p:extLst>
    <p:ext uri="{6950BFC3-D8DA-4A85-94F7-54DA5524770B}">
      <p188:commentRel xmlns:p188="http://schemas.microsoft.com/office/powerpoint/2018/8/main" r:id="rId2"/>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voettekst 1">
            <a:extLst>
              <a:ext uri="{FF2B5EF4-FFF2-40B4-BE49-F238E27FC236}">
                <a16:creationId xmlns:a16="http://schemas.microsoft.com/office/drawing/2014/main" id="{E1FBB586-1793-B6E4-DEF8-87C7AC32123F}"/>
              </a:ext>
            </a:extLst>
          </p:cNvPr>
          <p:cNvSpPr>
            <a:spLocks noGrp="1"/>
          </p:cNvSpPr>
          <p:nvPr>
            <p:ph type="ftr" sz="quarter" idx="11"/>
          </p:nvPr>
        </p:nvSpPr>
        <p:spPr/>
        <p:txBody>
          <a:bodyPr/>
          <a:lstStyle/>
          <a:p>
            <a:endParaRPr lang="en-US"/>
          </a:p>
        </p:txBody>
      </p:sp>
      <p:pic>
        <p:nvPicPr>
          <p:cNvPr id="3" name="Afbeelding 2">
            <a:extLst>
              <a:ext uri="{FF2B5EF4-FFF2-40B4-BE49-F238E27FC236}">
                <a16:creationId xmlns:a16="http://schemas.microsoft.com/office/drawing/2014/main" id="{13696281-1ADA-9670-4A8C-6F478F8DB965}"/>
              </a:ext>
            </a:extLst>
          </p:cNvPr>
          <p:cNvPicPr>
            <a:picLocks noChangeAspect="1"/>
          </p:cNvPicPr>
          <p:nvPr/>
        </p:nvPicPr>
        <p:blipFill>
          <a:blip r:embed="rId3"/>
          <a:stretch>
            <a:fillRect/>
          </a:stretch>
        </p:blipFill>
        <p:spPr>
          <a:xfrm>
            <a:off x="1643634" y="557022"/>
            <a:ext cx="8904732" cy="5743956"/>
          </a:xfrm>
          <a:prstGeom prst="rect">
            <a:avLst/>
          </a:prstGeom>
        </p:spPr>
      </p:pic>
      <p:pic>
        <p:nvPicPr>
          <p:cNvPr id="4" name="Afbeelding 3" descr="Afbeelding met tekst&#10;&#10;Automatisch gegenereerde beschrijving">
            <a:extLst>
              <a:ext uri="{FF2B5EF4-FFF2-40B4-BE49-F238E27FC236}">
                <a16:creationId xmlns:a16="http://schemas.microsoft.com/office/drawing/2014/main" id="{748FA9BA-FD29-C113-1931-2FBD7C895E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300978"/>
            <a:ext cx="2433326" cy="557020"/>
          </a:xfrm>
          <a:prstGeom prst="rect">
            <a:avLst/>
          </a:prstGeom>
          <a:noFill/>
          <a:effectLst>
            <a:softEdge rad="0"/>
          </a:effectLst>
        </p:spPr>
      </p:pic>
    </p:spTree>
    <p:extLst>
      <p:ext uri="{BB962C8B-B14F-4D97-AF65-F5344CB8AC3E}">
        <p14:creationId xmlns:p14="http://schemas.microsoft.com/office/powerpoint/2010/main" val="42553489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0B8FE2-084B-3161-DF9C-92F342CD7D95}"/>
              </a:ext>
            </a:extLst>
          </p:cNvPr>
          <p:cNvSpPr>
            <a:spLocks noGrp="1"/>
          </p:cNvSpPr>
          <p:nvPr>
            <p:ph type="title"/>
          </p:nvPr>
        </p:nvSpPr>
        <p:spPr>
          <a:xfrm>
            <a:off x="7910283" y="741391"/>
            <a:ext cx="3397017" cy="1616203"/>
          </a:xfrm>
        </p:spPr>
        <p:txBody>
          <a:bodyPr anchor="b">
            <a:normAutofit/>
          </a:bodyPr>
          <a:lstStyle/>
          <a:p>
            <a:r>
              <a:rPr lang="en-US" sz="3200" b="1" dirty="0"/>
              <a:t>Dosage &amp; </a:t>
            </a:r>
            <a:r>
              <a:rPr lang="en-US" sz="3200" b="1" dirty="0" err="1"/>
              <a:t>tijd</a:t>
            </a:r>
            <a:r>
              <a:rPr lang="en-US" sz="3200" b="1" dirty="0"/>
              <a:t> </a:t>
            </a:r>
            <a:r>
              <a:rPr lang="en-US" sz="3200" b="1" dirty="0" err="1"/>
              <a:t>t.o.v</a:t>
            </a:r>
            <a:r>
              <a:rPr lang="en-US" sz="3200" b="1" dirty="0"/>
              <a:t>. effect </a:t>
            </a:r>
            <a:endParaRPr lang="nl-BE" sz="3200" b="1" dirty="0"/>
          </a:p>
        </p:txBody>
      </p:sp>
      <p:pic>
        <p:nvPicPr>
          <p:cNvPr id="1026" name="Picture 2" descr="Deja UV all over again: Theoretical risks of the unregulated  direct-to-consumer infrared technologies - Journal of the American Academy  of Dermatology">
            <a:extLst>
              <a:ext uri="{FF2B5EF4-FFF2-40B4-BE49-F238E27FC236}">
                <a16:creationId xmlns:a16="http://schemas.microsoft.com/office/drawing/2014/main" id="{CD98052D-3776-5201-FD22-C69E5CA6CD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08" r="10801"/>
          <a:stretch/>
        </p:blipFill>
        <p:spPr bwMode="auto">
          <a:xfrm>
            <a:off x="884698" y="877413"/>
            <a:ext cx="6406903" cy="5043096"/>
          </a:xfrm>
          <a:prstGeom prst="rect">
            <a:avLst/>
          </a:prstGeom>
          <a:noFill/>
          <a:extLst>
            <a:ext uri="{909E8E84-426E-40DD-AFC4-6F175D3DCCD1}">
              <a14:hiddenFill xmlns:a14="http://schemas.microsoft.com/office/drawing/2010/main">
                <a:solidFill>
                  <a:srgbClr val="FFFFFF"/>
                </a:solidFill>
              </a14:hiddenFill>
            </a:ext>
          </a:extLst>
        </p:spPr>
      </p:pic>
      <p:grpSp>
        <p:nvGrpSpPr>
          <p:cNvPr id="1042" name="Group 1035">
            <a:extLst>
              <a:ext uri="{FF2B5EF4-FFF2-40B4-BE49-F238E27FC236}">
                <a16:creationId xmlns:a16="http://schemas.microsoft.com/office/drawing/2014/main" id="{BE589684-54CA-64D8-C963-5F19FF75BF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4697" y="5858828"/>
            <a:ext cx="6406903" cy="123363"/>
            <a:chOff x="7015162" y="5858828"/>
            <a:chExt cx="4300544" cy="123363"/>
          </a:xfrm>
        </p:grpSpPr>
        <p:sp>
          <p:nvSpPr>
            <p:cNvPr id="1037" name="Rectangle 1036">
              <a:extLst>
                <a:ext uri="{FF2B5EF4-FFF2-40B4-BE49-F238E27FC236}">
                  <a16:creationId xmlns:a16="http://schemas.microsoft.com/office/drawing/2014/main" id="{9B56B8E8-B789-DA4D-E4BE-03FA3165B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1037">
              <a:extLst>
                <a:ext uri="{FF2B5EF4-FFF2-40B4-BE49-F238E27FC236}">
                  <a16:creationId xmlns:a16="http://schemas.microsoft.com/office/drawing/2014/main" id="{2255D907-377D-0DF9-B4A4-4B44C46FB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jdelijke aanduiding voor inhoud 2">
            <a:extLst>
              <a:ext uri="{FF2B5EF4-FFF2-40B4-BE49-F238E27FC236}">
                <a16:creationId xmlns:a16="http://schemas.microsoft.com/office/drawing/2014/main" id="{CF7797EE-1CBA-2A9B-40A8-B8A1B8FF50E6}"/>
              </a:ext>
            </a:extLst>
          </p:cNvPr>
          <p:cNvSpPr>
            <a:spLocks noGrp="1"/>
          </p:cNvSpPr>
          <p:nvPr>
            <p:ph idx="1"/>
          </p:nvPr>
        </p:nvSpPr>
        <p:spPr>
          <a:xfrm>
            <a:off x="7910284" y="2533476"/>
            <a:ext cx="3405415" cy="3447832"/>
          </a:xfrm>
        </p:spPr>
        <p:txBody>
          <a:bodyPr anchor="t">
            <a:normAutofit lnSpcReduction="10000"/>
          </a:bodyPr>
          <a:lstStyle/>
          <a:p>
            <a:pPr marL="0" indent="0">
              <a:buNone/>
            </a:pPr>
            <a:r>
              <a:rPr lang="en-US" sz="1900" dirty="0"/>
              <a:t> </a:t>
            </a:r>
          </a:p>
          <a:p>
            <a:endParaRPr lang="en-US" sz="1900" dirty="0"/>
          </a:p>
          <a:p>
            <a:endParaRPr lang="en-US" sz="1900" dirty="0"/>
          </a:p>
          <a:p>
            <a:r>
              <a:rPr lang="en-US" sz="1900" dirty="0" err="1"/>
              <a:t>Te</a:t>
            </a:r>
            <a:r>
              <a:rPr lang="en-US" sz="1900" dirty="0"/>
              <a:t> </a:t>
            </a:r>
            <a:r>
              <a:rPr lang="en-US" sz="1900" dirty="0" err="1"/>
              <a:t>korte</a:t>
            </a:r>
            <a:r>
              <a:rPr lang="en-US" sz="1900" dirty="0"/>
              <a:t> </a:t>
            </a:r>
            <a:r>
              <a:rPr lang="en-US" sz="1900" dirty="0" err="1"/>
              <a:t>behandelingen</a:t>
            </a:r>
            <a:r>
              <a:rPr lang="en-US" sz="1900" dirty="0"/>
              <a:t> : </a:t>
            </a:r>
            <a:r>
              <a:rPr lang="en-US" sz="1900" dirty="0" err="1"/>
              <a:t>geen</a:t>
            </a:r>
            <a:r>
              <a:rPr lang="en-US" sz="1900" dirty="0"/>
              <a:t> effect</a:t>
            </a:r>
          </a:p>
          <a:p>
            <a:r>
              <a:rPr lang="en-US" sz="1900" dirty="0" err="1"/>
              <a:t>Te</a:t>
            </a:r>
            <a:r>
              <a:rPr lang="en-US" sz="1900" dirty="0"/>
              <a:t> </a:t>
            </a:r>
            <a:r>
              <a:rPr lang="en-US" sz="1900" dirty="0" err="1"/>
              <a:t>hoge</a:t>
            </a:r>
            <a:r>
              <a:rPr lang="en-US" sz="1900" dirty="0"/>
              <a:t> power en </a:t>
            </a:r>
            <a:r>
              <a:rPr lang="en-US" sz="1900" dirty="0" err="1"/>
              <a:t>te</a:t>
            </a:r>
            <a:r>
              <a:rPr lang="en-US" sz="1900" dirty="0"/>
              <a:t> </a:t>
            </a:r>
            <a:r>
              <a:rPr lang="en-US" sz="1900" dirty="0" err="1"/>
              <a:t>lange</a:t>
            </a:r>
            <a:r>
              <a:rPr lang="en-US" sz="1900" dirty="0"/>
              <a:t> </a:t>
            </a:r>
            <a:r>
              <a:rPr lang="en-US" sz="1900" dirty="0" err="1"/>
              <a:t>tijd</a:t>
            </a:r>
            <a:r>
              <a:rPr lang="en-US" sz="1900" dirty="0"/>
              <a:t> </a:t>
            </a:r>
            <a:r>
              <a:rPr lang="en-US" sz="1900" dirty="0" err="1"/>
              <a:t>annuleren</a:t>
            </a:r>
            <a:r>
              <a:rPr lang="en-US" sz="1900" dirty="0"/>
              <a:t> het effect</a:t>
            </a:r>
          </a:p>
          <a:p>
            <a:r>
              <a:rPr lang="en-US" sz="1900" dirty="0" err="1"/>
              <a:t>Conclusie</a:t>
            </a:r>
            <a:r>
              <a:rPr lang="en-US" sz="1900" dirty="0"/>
              <a:t> : </a:t>
            </a:r>
            <a:r>
              <a:rPr lang="en-US" sz="1900" dirty="0" err="1"/>
              <a:t>te</a:t>
            </a:r>
            <a:r>
              <a:rPr lang="en-US" sz="1900" dirty="0"/>
              <a:t> </a:t>
            </a:r>
            <a:r>
              <a:rPr lang="en-US" sz="1900" dirty="0" err="1"/>
              <a:t>hoge</a:t>
            </a:r>
            <a:r>
              <a:rPr lang="en-US" sz="1900" dirty="0"/>
              <a:t> </a:t>
            </a:r>
            <a:r>
              <a:rPr lang="en-US" sz="1900" dirty="0" err="1"/>
              <a:t>irradiatie</a:t>
            </a:r>
            <a:r>
              <a:rPr lang="en-US" sz="1900" dirty="0"/>
              <a:t> en </a:t>
            </a:r>
            <a:r>
              <a:rPr lang="en-US" sz="1900" dirty="0" err="1"/>
              <a:t>te</a:t>
            </a:r>
            <a:r>
              <a:rPr lang="en-US" sz="1900" dirty="0"/>
              <a:t> </a:t>
            </a:r>
            <a:r>
              <a:rPr lang="en-US" sz="1900" dirty="0" err="1"/>
              <a:t>lange</a:t>
            </a:r>
            <a:r>
              <a:rPr lang="en-US" sz="1900" dirty="0"/>
              <a:t> </a:t>
            </a:r>
            <a:r>
              <a:rPr lang="en-US" sz="1900" dirty="0" err="1"/>
              <a:t>behandelingstijd</a:t>
            </a:r>
            <a:r>
              <a:rPr lang="en-US" sz="1900" dirty="0"/>
              <a:t> </a:t>
            </a:r>
            <a:r>
              <a:rPr lang="en-US" sz="1900" dirty="0" err="1"/>
              <a:t>zullen</a:t>
            </a:r>
            <a:r>
              <a:rPr lang="en-US" sz="1900" dirty="0"/>
              <a:t> het effect van de </a:t>
            </a:r>
            <a:r>
              <a:rPr lang="en-US" sz="1900" dirty="0" err="1"/>
              <a:t>behandeling</a:t>
            </a:r>
            <a:r>
              <a:rPr lang="en-US" sz="1900" dirty="0"/>
              <a:t> </a:t>
            </a:r>
            <a:r>
              <a:rPr lang="en-US" sz="1900" dirty="0" err="1"/>
              <a:t>verminderen</a:t>
            </a:r>
            <a:endParaRPr lang="nl-BE" sz="1900" dirty="0"/>
          </a:p>
        </p:txBody>
      </p:sp>
      <p:sp>
        <p:nvSpPr>
          <p:cNvPr id="4" name="Tijdelijke aanduiding voor voettekst 3">
            <a:extLst>
              <a:ext uri="{FF2B5EF4-FFF2-40B4-BE49-F238E27FC236}">
                <a16:creationId xmlns:a16="http://schemas.microsoft.com/office/drawing/2014/main" id="{473509B5-F99C-2248-4284-998BE8766E95}"/>
              </a:ext>
            </a:extLst>
          </p:cNvPr>
          <p:cNvSpPr>
            <a:spLocks noGrp="1"/>
          </p:cNvSpPr>
          <p:nvPr>
            <p:ph type="ftr" sz="quarter" idx="11"/>
          </p:nvPr>
        </p:nvSpPr>
        <p:spPr>
          <a:xfrm>
            <a:off x="4038600" y="6356350"/>
            <a:ext cx="4114800" cy="365125"/>
          </a:xfrm>
        </p:spPr>
        <p:txBody>
          <a:bodyPr>
            <a:normAutofit/>
          </a:bodyPr>
          <a:lstStyle/>
          <a:p>
            <a:endParaRPr lang="en-US"/>
          </a:p>
        </p:txBody>
      </p:sp>
      <p:pic>
        <p:nvPicPr>
          <p:cNvPr id="5" name="Afbeelding 4" descr="Afbeelding met tekst&#10;&#10;Automatisch gegenereerde beschrijving">
            <a:extLst>
              <a:ext uri="{FF2B5EF4-FFF2-40B4-BE49-F238E27FC236}">
                <a16:creationId xmlns:a16="http://schemas.microsoft.com/office/drawing/2014/main" id="{6C00EEF6-6821-40A6-F109-DC5451DEC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1128818849"/>
      </p:ext>
    </p:extLst>
  </p:cSld>
  <p:clrMapOvr>
    <a:masterClrMapping/>
  </p:clrMapOvr>
  <p:extLst>
    <p:ext uri="{6950BFC3-D8DA-4A85-94F7-54DA5524770B}">
      <p188:commentRel xmlns:p188="http://schemas.microsoft.com/office/powerpoint/2018/8/main" r:id="rId2"/>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A07C93-B69A-5EA2-F775-93452ED1F715}"/>
              </a:ext>
            </a:extLst>
          </p:cNvPr>
          <p:cNvSpPr>
            <a:spLocks noGrp="1"/>
          </p:cNvSpPr>
          <p:nvPr>
            <p:ph type="title"/>
          </p:nvPr>
        </p:nvSpPr>
        <p:spPr/>
        <p:txBody>
          <a:bodyPr>
            <a:normAutofit fontScale="90000"/>
          </a:bodyPr>
          <a:lstStyle/>
          <a:p>
            <a:r>
              <a:rPr lang="en-US" sz="1800" b="1"/>
              <a:t>Comparison on the Effect for Sport Fatigue Elimination between LED Red Light Irradiation and traditional physiotherapy Comparison on the effect for sport fatigue elimination between LED red light irradiation and Traditional Therapy</a:t>
            </a:r>
            <a:endParaRPr lang="nl-BE" sz="1800" b="1"/>
          </a:p>
        </p:txBody>
      </p:sp>
      <p:sp>
        <p:nvSpPr>
          <p:cNvPr id="3" name="Tijdelijke aanduiding voor inhoud 2">
            <a:extLst>
              <a:ext uri="{FF2B5EF4-FFF2-40B4-BE49-F238E27FC236}">
                <a16:creationId xmlns:a16="http://schemas.microsoft.com/office/drawing/2014/main" id="{F3EA6B79-D150-9FB4-6BFE-41B260553BC8}"/>
              </a:ext>
            </a:extLst>
          </p:cNvPr>
          <p:cNvSpPr>
            <a:spLocks noGrp="1"/>
          </p:cNvSpPr>
          <p:nvPr>
            <p:ph sz="quarter" idx="1"/>
          </p:nvPr>
        </p:nvSpPr>
        <p:spPr/>
        <p:txBody>
          <a:bodyPr>
            <a:normAutofit/>
          </a:bodyPr>
          <a:lstStyle/>
          <a:p>
            <a:r>
              <a:rPr lang="en-US" sz="1800"/>
              <a:t>4. 1 The research object A total of 48 male tennis players from Wuhan Institute of Physical Education were enrolled in this study, with an average age of 20 ± 2 years and an average of 21 ± 1 years of tennis training</a:t>
            </a:r>
          </a:p>
          <a:p>
            <a:r>
              <a:rPr lang="en-US" sz="1800"/>
              <a:t>The subjects were randomly divided into four groups: group A (rest), group B (rest), group C (red light irradiation at </a:t>
            </a:r>
            <a:r>
              <a:rPr lang="en-US" sz="1800" err="1"/>
              <a:t>Zusanli</a:t>
            </a:r>
            <a:r>
              <a:rPr lang="en-US" sz="1800"/>
              <a:t> acupoint), group D (normal red light irradiation) . Before the start of the experiment, the indicators of each group were measured when they were quiet, and the experiment began after they were calm</a:t>
            </a:r>
          </a:p>
          <a:p>
            <a:r>
              <a:rPr lang="en-US" sz="1800"/>
              <a:t>To investigate the effect of LED red light on blood lactic acid concentration after exercise at </a:t>
            </a:r>
            <a:r>
              <a:rPr lang="en-US" sz="1800" err="1"/>
              <a:t>Zusanli</a:t>
            </a:r>
            <a:r>
              <a:rPr lang="en-US" sz="1800"/>
              <a:t> </a:t>
            </a:r>
            <a:r>
              <a:rPr lang="en-US" sz="1800" err="1"/>
              <a:t>acupoint.Twenty</a:t>
            </a:r>
            <a:r>
              <a:rPr lang="en-US" sz="1800"/>
              <a:t> minutes after exercise, the blood lactic acid concentration in the red light irradiation group and the acupuncture group basically returned to the level before exercise, indicating that LED red light irradiation and traditional physical therapy have an ideal recovery effect on fatigue</a:t>
            </a:r>
          </a:p>
          <a:p>
            <a:r>
              <a:rPr lang="en-US" sz="1800"/>
              <a:t>Red light irradiation at </a:t>
            </a:r>
            <a:r>
              <a:rPr lang="en-US" sz="1800" err="1"/>
              <a:t>Zusanli</a:t>
            </a:r>
            <a:r>
              <a:rPr lang="en-US" sz="1800"/>
              <a:t> acupoint has a significant effect on the recovery of muscle strength after exercise. Both red light irradiation and acupuncture had a great effect on the recovery of blood lactic acid</a:t>
            </a:r>
            <a:endParaRPr lang="nl-BE" sz="1800"/>
          </a:p>
        </p:txBody>
      </p:sp>
      <p:sp>
        <p:nvSpPr>
          <p:cNvPr id="4" name="Tijdelijke aanduiding voor voettekst 3">
            <a:extLst>
              <a:ext uri="{FF2B5EF4-FFF2-40B4-BE49-F238E27FC236}">
                <a16:creationId xmlns:a16="http://schemas.microsoft.com/office/drawing/2014/main" id="{D38E3BCA-2682-0822-E4DC-31E268EC9334}"/>
              </a:ext>
            </a:extLst>
          </p:cNvPr>
          <p:cNvSpPr>
            <a:spLocks noGrp="1"/>
          </p:cNvSpPr>
          <p:nvPr>
            <p:ph type="ftr" sz="quarter" idx="16"/>
          </p:nvPr>
        </p:nvSpPr>
        <p:spPr/>
        <p:txBody>
          <a:bodyPr/>
          <a:lstStyle/>
          <a:p>
            <a:r>
              <a:rPr lang="en-US"/>
              <a:t>copyright : no part of this publication may be reproduced</a:t>
            </a:r>
            <a:endParaRPr lang="nl-BE"/>
          </a:p>
        </p:txBody>
      </p:sp>
      <p:pic>
        <p:nvPicPr>
          <p:cNvPr id="5" name="Afbeelding 4" descr="Afbeelding met tekst&#10;&#10;Automatisch gegenereerde beschrijving">
            <a:extLst>
              <a:ext uri="{FF2B5EF4-FFF2-40B4-BE49-F238E27FC236}">
                <a16:creationId xmlns:a16="http://schemas.microsoft.com/office/drawing/2014/main" id="{07E05225-9CDB-4F44-9BF1-A97D6AB5E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21506"/>
            <a:ext cx="2433326" cy="636492"/>
          </a:xfrm>
          <a:prstGeom prst="rect">
            <a:avLst/>
          </a:prstGeom>
          <a:noFill/>
          <a:effectLst>
            <a:softEdge rad="0"/>
          </a:effectLst>
        </p:spPr>
      </p:pic>
    </p:spTree>
    <p:extLst>
      <p:ext uri="{BB962C8B-B14F-4D97-AF65-F5344CB8AC3E}">
        <p14:creationId xmlns:p14="http://schemas.microsoft.com/office/powerpoint/2010/main" val="3429712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E9DA05-E816-A7BA-CEC7-338CC79ABFBD}"/>
              </a:ext>
            </a:extLst>
          </p:cNvPr>
          <p:cNvSpPr>
            <a:spLocks noGrp="1"/>
          </p:cNvSpPr>
          <p:nvPr>
            <p:ph type="title"/>
          </p:nvPr>
        </p:nvSpPr>
        <p:spPr/>
        <p:txBody>
          <a:bodyPr/>
          <a:lstStyle/>
          <a:p>
            <a:pPr algn="ctr"/>
            <a:r>
              <a:rPr lang="nl-BE"/>
              <a:t>Vademecum behandelingen</a:t>
            </a:r>
          </a:p>
        </p:txBody>
      </p:sp>
      <p:pic>
        <p:nvPicPr>
          <p:cNvPr id="6" name="Tijdelijke aanduiding voor inhoud 5" descr="Afbeelding met persoon, meisje, vrouw&#10;&#10;Automatisch gegenereerde beschrijving">
            <a:extLst>
              <a:ext uri="{FF2B5EF4-FFF2-40B4-BE49-F238E27FC236}">
                <a16:creationId xmlns:a16="http://schemas.microsoft.com/office/drawing/2014/main" id="{5D73CEF0-7DFC-73A9-18C1-14F740D71856}"/>
              </a:ext>
            </a:extLst>
          </p:cNvPr>
          <p:cNvPicPr>
            <a:picLocks noGrp="1" noChangeAspect="1"/>
          </p:cNvPicPr>
          <p:nvPr>
            <p:ph sz="quarter" idx="1"/>
          </p:nvPr>
        </p:nvPicPr>
        <p:blipFill>
          <a:blip r:embed="rId2"/>
          <a:stretch>
            <a:fillRect/>
          </a:stretch>
        </p:blipFill>
        <p:spPr>
          <a:xfrm>
            <a:off x="3151187" y="1600200"/>
            <a:ext cx="4873625" cy="4873625"/>
          </a:xfrm>
        </p:spPr>
      </p:pic>
      <p:sp>
        <p:nvSpPr>
          <p:cNvPr id="4" name="Tijdelijke aanduiding voor voettekst 3">
            <a:extLst>
              <a:ext uri="{FF2B5EF4-FFF2-40B4-BE49-F238E27FC236}">
                <a16:creationId xmlns:a16="http://schemas.microsoft.com/office/drawing/2014/main" id="{59EB7E28-BACA-8697-08D1-F81A268A0987}"/>
              </a:ext>
            </a:extLst>
          </p:cNvPr>
          <p:cNvSpPr>
            <a:spLocks noGrp="1"/>
          </p:cNvSpPr>
          <p:nvPr>
            <p:ph type="ftr" sz="quarter" idx="16"/>
          </p:nvPr>
        </p:nvSpPr>
        <p:spPr/>
        <p:txBody>
          <a:bodyPr/>
          <a:lstStyle/>
          <a:p>
            <a:r>
              <a:rPr lang="en-US"/>
              <a:t>copyright : no part of this publication may be reproduced</a:t>
            </a:r>
            <a:endParaRPr lang="nl-BE"/>
          </a:p>
        </p:txBody>
      </p:sp>
      <p:pic>
        <p:nvPicPr>
          <p:cNvPr id="3" name="Afbeelding 2" descr="Afbeelding met tekst&#10;&#10;Automatisch gegenereerde beschrijving">
            <a:extLst>
              <a:ext uri="{FF2B5EF4-FFF2-40B4-BE49-F238E27FC236}">
                <a16:creationId xmlns:a16="http://schemas.microsoft.com/office/drawing/2014/main" id="{220923DF-5E7B-8A95-5DFD-4FAF141C65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686205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1BAE8AE-D03A-BEB1-37FA-10323F35B420}"/>
              </a:ext>
            </a:extLst>
          </p:cNvPr>
          <p:cNvSpPr>
            <a:spLocks noGrp="1"/>
          </p:cNvSpPr>
          <p:nvPr>
            <p:ph type="title"/>
          </p:nvPr>
        </p:nvSpPr>
        <p:spPr/>
        <p:txBody>
          <a:bodyPr/>
          <a:lstStyle/>
          <a:p>
            <a:pPr algn="ctr"/>
            <a:r>
              <a:rPr lang="nl-BE" b="1"/>
              <a:t>Pijn rechter schouder</a:t>
            </a:r>
          </a:p>
        </p:txBody>
      </p:sp>
      <p:sp>
        <p:nvSpPr>
          <p:cNvPr id="3" name="Tijdelijke aanduiding voor inhoud 2">
            <a:extLst>
              <a:ext uri="{FF2B5EF4-FFF2-40B4-BE49-F238E27FC236}">
                <a16:creationId xmlns:a16="http://schemas.microsoft.com/office/drawing/2014/main" id="{0A27384C-527F-DB7D-6C5B-DE62FC293E9C}"/>
              </a:ext>
            </a:extLst>
          </p:cNvPr>
          <p:cNvSpPr>
            <a:spLocks noGrp="1"/>
          </p:cNvSpPr>
          <p:nvPr>
            <p:ph sz="quarter" idx="1"/>
          </p:nvPr>
        </p:nvSpPr>
        <p:spPr/>
        <p:txBody>
          <a:bodyPr/>
          <a:lstStyle/>
          <a:p>
            <a:r>
              <a:rPr lang="nl-BE" sz="2000" err="1"/>
              <a:t>acu</a:t>
            </a:r>
            <a:r>
              <a:rPr lang="nl-BE" sz="2000"/>
              <a:t>-led op het pijnpunt (</a:t>
            </a:r>
            <a:r>
              <a:rPr lang="nl-BE" sz="2000" err="1"/>
              <a:t>ashi</a:t>
            </a:r>
            <a:r>
              <a:rPr lang="nl-BE" sz="2000"/>
              <a:t> punt) op de rechter schouder</a:t>
            </a:r>
          </a:p>
          <a:p>
            <a:r>
              <a:rPr lang="nl-BE" sz="2000" err="1"/>
              <a:t>acu</a:t>
            </a:r>
            <a:r>
              <a:rPr lang="nl-BE" sz="2000"/>
              <a:t>-led op acupunctuur punt 15 dikke darm op rechter schouder</a:t>
            </a:r>
          </a:p>
          <a:p>
            <a:r>
              <a:rPr lang="nl-BE" sz="2000" err="1"/>
              <a:t>acu</a:t>
            </a:r>
            <a:r>
              <a:rPr lang="nl-BE" sz="2000"/>
              <a:t>-led op het punt fan hou </a:t>
            </a:r>
            <a:r>
              <a:rPr lang="nl-BE" sz="2000" err="1"/>
              <a:t>jue</a:t>
            </a:r>
            <a:r>
              <a:rPr lang="nl-BE" sz="2000"/>
              <a:t> contralateraal</a:t>
            </a:r>
          </a:p>
          <a:p>
            <a:r>
              <a:rPr lang="nl-BE" sz="2000"/>
              <a:t>Duur : 15 minuten, dagelijks, erna </a:t>
            </a:r>
            <a:r>
              <a:rPr lang="nl-BE" sz="2000" err="1"/>
              <a:t>quick</a:t>
            </a:r>
            <a:r>
              <a:rPr lang="nl-BE" sz="2000"/>
              <a:t> effect </a:t>
            </a:r>
            <a:r>
              <a:rPr lang="nl-BE" sz="2000" err="1"/>
              <a:t>plaster</a:t>
            </a:r>
            <a:r>
              <a:rPr lang="nl-BE" sz="2000"/>
              <a:t> gedurende 6 uren plaatsen</a:t>
            </a:r>
          </a:p>
          <a:p>
            <a:pPr marL="0" indent="0">
              <a:buNone/>
            </a:pPr>
            <a:r>
              <a:rPr lang="nl-BE"/>
              <a:t>					</a:t>
            </a:r>
          </a:p>
          <a:p>
            <a:endParaRPr lang="nl-BE"/>
          </a:p>
          <a:p>
            <a:endParaRPr lang="nl-BE"/>
          </a:p>
          <a:p>
            <a:endParaRPr lang="nl-BE"/>
          </a:p>
          <a:p>
            <a:endParaRPr lang="nl-BE"/>
          </a:p>
          <a:p>
            <a:endParaRPr lang="nl-BE"/>
          </a:p>
          <a:p>
            <a:pPr algn="ctr"/>
            <a:endParaRPr lang="nl-BE"/>
          </a:p>
        </p:txBody>
      </p:sp>
      <p:pic>
        <p:nvPicPr>
          <p:cNvPr id="5" name="Tijdelijke aanduiding voor inhoud 5" descr="Afbeelding met schets, Lijnillustraties, tekening, lijntekening&#10;&#10;Automatisch gegenereerde beschrijving">
            <a:extLst>
              <a:ext uri="{FF2B5EF4-FFF2-40B4-BE49-F238E27FC236}">
                <a16:creationId xmlns:a16="http://schemas.microsoft.com/office/drawing/2014/main" id="{A4B1F3F2-76BD-80C9-D3B8-31E89411B792}"/>
              </a:ext>
            </a:extLst>
          </p:cNvPr>
          <p:cNvPicPr>
            <a:picLocks noChangeAspect="1"/>
          </p:cNvPicPr>
          <p:nvPr/>
        </p:nvPicPr>
        <p:blipFill>
          <a:blip r:embed="rId2"/>
          <a:stretch>
            <a:fillRect/>
          </a:stretch>
        </p:blipFill>
        <p:spPr>
          <a:xfrm>
            <a:off x="7410717" y="3132137"/>
            <a:ext cx="2743200" cy="2857500"/>
          </a:xfrm>
          <a:prstGeom prst="rect">
            <a:avLst/>
          </a:prstGeom>
        </p:spPr>
      </p:pic>
      <p:pic>
        <p:nvPicPr>
          <p:cNvPr id="6" name="Tijdelijke aanduiding voor inhoud 9" descr="Afbeelding met schets, Lijnillustraties, tekening, lijntekening&#10;&#10;Automatisch gegenereerde beschrijving">
            <a:extLst>
              <a:ext uri="{FF2B5EF4-FFF2-40B4-BE49-F238E27FC236}">
                <a16:creationId xmlns:a16="http://schemas.microsoft.com/office/drawing/2014/main" id="{8DFDAAFA-51C9-BF67-C5CE-4E645953EADE}"/>
              </a:ext>
            </a:extLst>
          </p:cNvPr>
          <p:cNvPicPr>
            <a:picLocks noChangeAspect="1"/>
          </p:cNvPicPr>
          <p:nvPr/>
        </p:nvPicPr>
        <p:blipFill>
          <a:blip r:embed="rId3"/>
          <a:stretch>
            <a:fillRect/>
          </a:stretch>
        </p:blipFill>
        <p:spPr>
          <a:xfrm>
            <a:off x="2379165" y="3452767"/>
            <a:ext cx="1958197" cy="2216240"/>
          </a:xfrm>
          <a:prstGeom prst="rect">
            <a:avLst/>
          </a:prstGeom>
        </p:spPr>
      </p:pic>
      <p:pic>
        <p:nvPicPr>
          <p:cNvPr id="7" name="Afbeelding 6" descr="Afbeelding met tekst&#10;&#10;Automatisch gegenereerde beschrijving">
            <a:extLst>
              <a:ext uri="{FF2B5EF4-FFF2-40B4-BE49-F238E27FC236}">
                <a16:creationId xmlns:a16="http://schemas.microsoft.com/office/drawing/2014/main" id="{A8AC7B5F-FA55-073A-6272-146C32E436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
        <p:nvSpPr>
          <p:cNvPr id="8" name="Tijdelijke aanduiding voor dianummer 7">
            <a:extLst>
              <a:ext uri="{FF2B5EF4-FFF2-40B4-BE49-F238E27FC236}">
                <a16:creationId xmlns:a16="http://schemas.microsoft.com/office/drawing/2014/main" id="{650595D9-9EA1-E2EA-57FD-12070C3FCA91}"/>
              </a:ext>
            </a:extLst>
          </p:cNvPr>
          <p:cNvSpPr>
            <a:spLocks noGrp="1"/>
          </p:cNvSpPr>
          <p:nvPr>
            <p:ph type="sldNum" sz="quarter" idx="15"/>
          </p:nvPr>
        </p:nvSpPr>
        <p:spPr/>
        <p:txBody>
          <a:bodyPr/>
          <a:lstStyle/>
          <a:p>
            <a:fld id="{A55D0D8D-84CB-4E38-B179-91A7B67920A3}" type="slidenum">
              <a:rPr lang="nl-BE" smtClean="0"/>
              <a:pPr/>
              <a:t>29</a:t>
            </a:fld>
            <a:endParaRPr lang="nl-BE"/>
          </a:p>
        </p:txBody>
      </p:sp>
      <p:sp>
        <p:nvSpPr>
          <p:cNvPr id="4" name="Tijdelijke aanduiding voor voettekst 3">
            <a:extLst>
              <a:ext uri="{FF2B5EF4-FFF2-40B4-BE49-F238E27FC236}">
                <a16:creationId xmlns:a16="http://schemas.microsoft.com/office/drawing/2014/main" id="{9C79C5C6-8255-83A9-A461-C445096159FD}"/>
              </a:ext>
            </a:extLst>
          </p:cNvPr>
          <p:cNvSpPr>
            <a:spLocks noGrp="1"/>
          </p:cNvSpPr>
          <p:nvPr>
            <p:ph type="ftr" sz="quarter" idx="16"/>
          </p:nvPr>
        </p:nvSpPr>
        <p:spPr/>
        <p:txBody>
          <a:bodyPr/>
          <a:lstStyle/>
          <a:p>
            <a:r>
              <a:rPr lang="nl-BE"/>
              <a:t>copyright e.i.t.c.a.m.</a:t>
            </a:r>
          </a:p>
        </p:txBody>
      </p:sp>
    </p:spTree>
    <p:extLst>
      <p:ext uri="{BB962C8B-B14F-4D97-AF65-F5344CB8AC3E}">
        <p14:creationId xmlns:p14="http://schemas.microsoft.com/office/powerpoint/2010/main" val="3916747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2648" y="365125"/>
            <a:ext cx="6986015" cy="1776484"/>
          </a:xfrm>
        </p:spPr>
        <p:txBody>
          <a:bodyPr anchor="b">
            <a:normAutofit/>
          </a:bodyPr>
          <a:lstStyle/>
          <a:p>
            <a:pPr algn="ctr"/>
            <a:r>
              <a:rPr lang="nl-BE" sz="3600" b="1" err="1"/>
              <a:t>Localisatie</a:t>
            </a:r>
            <a:r>
              <a:rPr lang="nl-BE" sz="3600" b="1"/>
              <a:t> punten voor schouder</a:t>
            </a:r>
          </a:p>
        </p:txBody>
      </p:sp>
      <p:pic>
        <p:nvPicPr>
          <p:cNvPr id="5" name="Afbeelding 4" descr="Afbeelding met tekst&#10;&#10;Automatisch gegenereerde beschrijving">
            <a:extLst>
              <a:ext uri="{FF2B5EF4-FFF2-40B4-BE49-F238E27FC236}">
                <a16:creationId xmlns:a16="http://schemas.microsoft.com/office/drawing/2014/main" id="{AFD4B46B-04BE-B3F0-718C-E403A7EC57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56350"/>
            <a:ext cx="2219498" cy="501650"/>
          </a:xfrm>
          <a:prstGeom prst="rect">
            <a:avLst/>
          </a:prstGeom>
          <a:noFill/>
        </p:spPr>
      </p:pic>
      <p:sp>
        <p:nvSpPr>
          <p:cNvPr id="3" name="Tijdelijke aanduiding voor inhoud 2"/>
          <p:cNvSpPr>
            <a:spLocks noGrp="1"/>
          </p:cNvSpPr>
          <p:nvPr>
            <p:ph idx="1"/>
          </p:nvPr>
        </p:nvSpPr>
        <p:spPr>
          <a:xfrm>
            <a:off x="612648" y="2504819"/>
            <a:ext cx="6986016" cy="3672144"/>
          </a:xfrm>
        </p:spPr>
        <p:txBody>
          <a:bodyPr>
            <a:normAutofit/>
          </a:bodyPr>
          <a:lstStyle/>
          <a:p>
            <a:pPr>
              <a:buNone/>
            </a:pPr>
            <a:endParaRPr lang="nl-BE" sz="2200"/>
          </a:p>
          <a:p>
            <a:pPr>
              <a:buNone/>
            </a:pPr>
            <a:r>
              <a:rPr lang="nl-BE" sz="2200" b="1"/>
              <a:t>15 Li </a:t>
            </a:r>
            <a:r>
              <a:rPr lang="nl-BE" sz="2200"/>
              <a:t>: in het midden van het bovenste deel van de </a:t>
            </a:r>
            <a:r>
              <a:rPr lang="nl-BE" sz="2200" err="1"/>
              <a:t>deltoïdeus</a:t>
            </a:r>
            <a:r>
              <a:rPr lang="nl-BE" sz="2200"/>
              <a:t> , tussen het </a:t>
            </a:r>
            <a:r>
              <a:rPr lang="nl-BE" sz="2200" err="1"/>
              <a:t>acromion</a:t>
            </a:r>
            <a:r>
              <a:rPr lang="nl-BE" sz="2200"/>
              <a:t> en de </a:t>
            </a:r>
            <a:r>
              <a:rPr lang="nl-BE" sz="2200" err="1"/>
              <a:t>humerus</a:t>
            </a:r>
            <a:r>
              <a:rPr lang="nl-BE" sz="2200"/>
              <a:t>. Wanneer de arm in abductie is evenwijdig met de grond, kan men dit punt vinden juist in de depressie van de schouder spier</a:t>
            </a:r>
          </a:p>
          <a:p>
            <a:pPr>
              <a:buNone/>
            </a:pPr>
            <a:r>
              <a:rPr lang="nl-BE" sz="2200" b="1"/>
              <a:t>Fan hou </a:t>
            </a:r>
            <a:r>
              <a:rPr lang="nl-BE" sz="2200" b="1" err="1"/>
              <a:t>jue</a:t>
            </a:r>
            <a:r>
              <a:rPr lang="nl-BE" sz="2200" b="1"/>
              <a:t> </a:t>
            </a:r>
            <a:r>
              <a:rPr lang="nl-BE" sz="2200"/>
              <a:t>: </a:t>
            </a:r>
            <a:r>
              <a:rPr lang="nl-BE" sz="2200" err="1"/>
              <a:t>dorsum</a:t>
            </a:r>
            <a:r>
              <a:rPr lang="nl-BE" sz="2200"/>
              <a:t> hand, in het midden op de binnenkant van het eerste </a:t>
            </a:r>
            <a:r>
              <a:rPr lang="nl-BE" sz="2200" err="1"/>
              <a:t>metacarpaal</a:t>
            </a:r>
            <a:endParaRPr lang="nl-BE" sz="2200"/>
          </a:p>
        </p:txBody>
      </p:sp>
      <p:pic>
        <p:nvPicPr>
          <p:cNvPr id="8" name="Tijdelijke aanduiding voor inhoud 5" descr="Afbeelding met schets, Lijnillustraties, tekening, lijntekening">
            <a:extLst>
              <a:ext uri="{FF2B5EF4-FFF2-40B4-BE49-F238E27FC236}">
                <a16:creationId xmlns:a16="http://schemas.microsoft.com/office/drawing/2014/main" id="{A5A9CA81-10D4-CB7A-4BD3-0E192F40F919}"/>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9257887" y="2310086"/>
            <a:ext cx="1776806" cy="1890220"/>
          </a:xfrm>
          <a:prstGeom prst="rect">
            <a:avLst/>
          </a:prstGeom>
        </p:spPr>
      </p:pic>
      <p:pic>
        <p:nvPicPr>
          <p:cNvPr id="7" name="Afbeelding 6" descr="Afbeelding met Vlees, joint, lichaam&#10;&#10;Automatisch gegenereerde beschrijving">
            <a:extLst>
              <a:ext uri="{FF2B5EF4-FFF2-40B4-BE49-F238E27FC236}">
                <a16:creationId xmlns:a16="http://schemas.microsoft.com/office/drawing/2014/main" id="{49C6054E-6FFA-D9C8-65A6-C957AECCA7CF}"/>
              </a:ext>
            </a:extLst>
          </p:cNvPr>
          <p:cNvPicPr>
            <a:picLocks noChangeAspect="1"/>
          </p:cNvPicPr>
          <p:nvPr/>
        </p:nvPicPr>
        <p:blipFill>
          <a:blip r:embed="rId5"/>
          <a:stretch>
            <a:fillRect/>
          </a:stretch>
        </p:blipFill>
        <p:spPr>
          <a:xfrm>
            <a:off x="8500687" y="4358181"/>
            <a:ext cx="3291206" cy="1890220"/>
          </a:xfrm>
          <a:prstGeom prst="rect">
            <a:avLst/>
          </a:prstGeom>
        </p:spPr>
      </p:pic>
      <p:sp>
        <p:nvSpPr>
          <p:cNvPr id="6" name="Tijdelijke aanduiding voor dianummer 5">
            <a:extLst>
              <a:ext uri="{FF2B5EF4-FFF2-40B4-BE49-F238E27FC236}">
                <a16:creationId xmlns:a16="http://schemas.microsoft.com/office/drawing/2014/main" id="{3D0E8E1F-139E-6653-982C-145261ECA549}"/>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57F1E4F-1CFF-5643-939E-217C01CDF565}" type="slidenum">
              <a:rPr lang="en-US" smtClean="0"/>
              <a:pPr/>
              <a:t>30</a:t>
            </a:fld>
            <a:endParaRPr lang="en-US"/>
          </a:p>
        </p:txBody>
      </p:sp>
      <p:sp>
        <p:nvSpPr>
          <p:cNvPr id="4" name="Tijdelijke aanduiding voor voettekst 3">
            <a:extLst>
              <a:ext uri="{FF2B5EF4-FFF2-40B4-BE49-F238E27FC236}">
                <a16:creationId xmlns:a16="http://schemas.microsoft.com/office/drawing/2014/main" id="{E741233E-8FD6-8976-A68E-85E52120EF55}"/>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copyright e.i.t.c.a.m.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76694" y="741391"/>
            <a:ext cx="2833324" cy="1616203"/>
          </a:xfrm>
        </p:spPr>
        <p:txBody>
          <a:bodyPr anchor="b">
            <a:normAutofit/>
          </a:bodyPr>
          <a:lstStyle/>
          <a:p>
            <a:r>
              <a:rPr lang="nl-BE" sz="3200" b="1"/>
              <a:t>nekpijn</a:t>
            </a:r>
          </a:p>
        </p:txBody>
      </p:sp>
      <p:sp>
        <p:nvSpPr>
          <p:cNvPr id="3" name="Tijdelijke aanduiding voor inhoud 2"/>
          <p:cNvSpPr>
            <a:spLocks noGrp="1"/>
          </p:cNvSpPr>
          <p:nvPr>
            <p:ph idx="1"/>
          </p:nvPr>
        </p:nvSpPr>
        <p:spPr>
          <a:xfrm>
            <a:off x="876694" y="2533476"/>
            <a:ext cx="2833324" cy="3447832"/>
          </a:xfrm>
        </p:spPr>
        <p:txBody>
          <a:bodyPr anchor="t">
            <a:normAutofit lnSpcReduction="10000"/>
          </a:bodyPr>
          <a:lstStyle/>
          <a:p>
            <a:r>
              <a:rPr lang="nl-BE" sz="1700"/>
              <a:t>Acu-led op pijn punt (ashi point)</a:t>
            </a:r>
          </a:p>
          <a:p>
            <a:r>
              <a:rPr lang="nl-BE" sz="1700"/>
              <a:t>Acu-led thv C5-C7 : cervicaal 5 – cervicaal 7</a:t>
            </a:r>
          </a:p>
          <a:p>
            <a:r>
              <a:rPr lang="nl-BE" sz="1700"/>
              <a:t>Acu-led contralateraal op 22-01 : chong zi en 22-02 chong xian op duimmuis ventraal</a:t>
            </a:r>
          </a:p>
          <a:p>
            <a:r>
              <a:rPr lang="nl-BE" sz="1700"/>
              <a:t>Duur : 15 minuten, dagelijks</a:t>
            </a:r>
          </a:p>
          <a:p>
            <a:r>
              <a:rPr lang="nl-BE" sz="1700"/>
              <a:t>Erna : hualun pleister plaatsen 1 dag op 2</a:t>
            </a:r>
          </a:p>
          <a:p>
            <a:endParaRPr lang="nl-BE" sz="1700"/>
          </a:p>
        </p:txBody>
      </p:sp>
      <p:pic>
        <p:nvPicPr>
          <p:cNvPr id="1026" name="Picture 2" descr="Double Sons, Double Saints">
            <a:extLst>
              <a:ext uri="{FF2B5EF4-FFF2-40B4-BE49-F238E27FC236}">
                <a16:creationId xmlns:a16="http://schemas.microsoft.com/office/drawing/2014/main" id="{DCE7E2E0-A754-682B-425E-68F14A1F0D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22471" y="1965911"/>
            <a:ext cx="3287840" cy="2926177"/>
          </a:xfrm>
          <a:prstGeom prst="rect">
            <a:avLst/>
          </a:prstGeom>
          <a:noFill/>
          <a:extLst>
            <a:ext uri="{909E8E84-426E-40DD-AFC4-6F175D3DCCD1}">
              <a14:hiddenFill xmlns:a14="http://schemas.microsoft.com/office/drawing/2010/main">
                <a:solidFill>
                  <a:srgbClr val="FFFFFF"/>
                </a:solidFill>
              </a14:hiddenFill>
            </a:ext>
          </a:extLst>
        </p:spPr>
      </p:pic>
      <p:pic>
        <p:nvPicPr>
          <p:cNvPr id="5" name="Afbeelding 4" descr="Afbeelding met tekst&#10;&#10;Automatisch gegenereerde beschrijving">
            <a:extLst>
              <a:ext uri="{FF2B5EF4-FFF2-40B4-BE49-F238E27FC236}">
                <a16:creationId xmlns:a16="http://schemas.microsoft.com/office/drawing/2014/main" id="{200E5C67-6EE5-2011-F70E-0D9AC6C1AF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292735"/>
            <a:ext cx="2335876" cy="565264"/>
          </a:xfrm>
          <a:prstGeom prst="rect">
            <a:avLst/>
          </a:prstGeom>
          <a:noFill/>
        </p:spPr>
      </p:pic>
      <p:sp>
        <p:nvSpPr>
          <p:cNvPr id="4" name="Tijdelijke aanduiding voor voettekst 3">
            <a:extLst>
              <a:ext uri="{FF2B5EF4-FFF2-40B4-BE49-F238E27FC236}">
                <a16:creationId xmlns:a16="http://schemas.microsoft.com/office/drawing/2014/main" id="{DA634EAE-41DC-F432-330B-F19993EC2BEB}"/>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r>
              <a:rPr lang="en-US"/>
              <a:t>copyright e.i.t.c.a.m.</a:t>
            </a:r>
          </a:p>
        </p:txBody>
      </p:sp>
      <p:sp>
        <p:nvSpPr>
          <p:cNvPr id="6" name="Tijdelijke aanduiding voor dianummer 5">
            <a:extLst>
              <a:ext uri="{FF2B5EF4-FFF2-40B4-BE49-F238E27FC236}">
                <a16:creationId xmlns:a16="http://schemas.microsoft.com/office/drawing/2014/main" id="{1FE3132B-2CBC-D6D7-6AD7-3BFC2B4A8B34}"/>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D57F1E4F-1CFF-5643-939E-217C01CDF565}" type="slidenum">
              <a:rPr lang="en-US" smtClean="0"/>
              <a:pPr>
                <a:spcAft>
                  <a:spcPts val="600"/>
                </a:spcAft>
              </a:pPr>
              <a:t>31</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295373" y="741391"/>
            <a:ext cx="5877050" cy="1616203"/>
          </a:xfrm>
        </p:spPr>
        <p:txBody>
          <a:bodyPr anchor="b">
            <a:normAutofit/>
          </a:bodyPr>
          <a:lstStyle/>
          <a:p>
            <a:r>
              <a:rPr lang="nl-BE" sz="3200" b="1"/>
              <a:t>Tennis elleboog</a:t>
            </a:r>
          </a:p>
        </p:txBody>
      </p:sp>
      <p:pic>
        <p:nvPicPr>
          <p:cNvPr id="5" name="Afbeelding 4" descr="Afbeelding met tekst&#10;&#10;Automatisch gegenereerde beschrijving">
            <a:extLst>
              <a:ext uri="{FF2B5EF4-FFF2-40B4-BE49-F238E27FC236}">
                <a16:creationId xmlns:a16="http://schemas.microsoft.com/office/drawing/2014/main" id="{651BA09A-41E0-3DAC-A6D5-15A58F5C20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78" y="6051664"/>
            <a:ext cx="2053203" cy="806335"/>
          </a:xfrm>
          <a:prstGeom prst="rect">
            <a:avLst/>
          </a:prstGeom>
          <a:noFill/>
        </p:spPr>
      </p:pic>
      <p:pic>
        <p:nvPicPr>
          <p:cNvPr id="2052" name="Picture 4" descr="Great White&#10;&#10;Ling Gu and Da Bai is a 2 point unit located on the Large Intestine Channel of the hand.&#10;&#10;location like LI 3, but you insert the needle from the side and slide the needle in between the bone and the tendon on the palmar side of the bone.">
            <a:extLst>
              <a:ext uri="{FF2B5EF4-FFF2-40B4-BE49-F238E27FC236}">
                <a16:creationId xmlns:a16="http://schemas.microsoft.com/office/drawing/2014/main" id="{02E47576-A528-B8E4-5317-D2254E6A92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15677" y="3447509"/>
            <a:ext cx="3075641" cy="2344239"/>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inhoud 2"/>
          <p:cNvSpPr>
            <a:spLocks noGrp="1"/>
          </p:cNvSpPr>
          <p:nvPr>
            <p:ph idx="1"/>
          </p:nvPr>
        </p:nvSpPr>
        <p:spPr>
          <a:xfrm>
            <a:off x="5295373" y="2533476"/>
            <a:ext cx="5877050" cy="3447832"/>
          </a:xfrm>
        </p:spPr>
        <p:txBody>
          <a:bodyPr anchor="t">
            <a:normAutofit/>
          </a:bodyPr>
          <a:lstStyle/>
          <a:p>
            <a:r>
              <a:rPr lang="nl-BE" sz="2000" b="1"/>
              <a:t>Acu-led op pijnpunt (ashi point)</a:t>
            </a:r>
          </a:p>
          <a:p>
            <a:r>
              <a:rPr lang="nl-BE" sz="2000"/>
              <a:t>Acu-led op 10 LI </a:t>
            </a:r>
          </a:p>
          <a:p>
            <a:r>
              <a:rPr lang="nl-BE" sz="2000"/>
              <a:t>ACU-LED op 22-4 : ling gu en 22-5 dai bai</a:t>
            </a:r>
          </a:p>
          <a:p>
            <a:r>
              <a:rPr lang="nl-BE" sz="2000"/>
              <a:t>Duur : 15 minuten, dagelijks</a:t>
            </a:r>
          </a:p>
          <a:p>
            <a:r>
              <a:rPr lang="nl-BE" sz="2000"/>
              <a:t>quick effect plaster 1 op 2 dagen gedurende 8 uur</a:t>
            </a:r>
          </a:p>
          <a:p>
            <a:endParaRPr lang="nl-BE" sz="2000"/>
          </a:p>
          <a:p>
            <a:endParaRPr lang="nl-BE" sz="2000"/>
          </a:p>
          <a:p>
            <a:endParaRPr lang="nl-BE" sz="2000"/>
          </a:p>
          <a:p>
            <a:pPr marL="0" indent="0">
              <a:buNone/>
            </a:pPr>
            <a:endParaRPr lang="nl-BE" sz="2000"/>
          </a:p>
          <a:p>
            <a:endParaRPr lang="nl-BE" sz="2000"/>
          </a:p>
          <a:p>
            <a:endParaRPr lang="nl-BE" sz="2000"/>
          </a:p>
        </p:txBody>
      </p:sp>
      <p:sp>
        <p:nvSpPr>
          <p:cNvPr id="4" name="Tijdelijke aanduiding voor voettekst 3">
            <a:extLst>
              <a:ext uri="{FF2B5EF4-FFF2-40B4-BE49-F238E27FC236}">
                <a16:creationId xmlns:a16="http://schemas.microsoft.com/office/drawing/2014/main" id="{211341DC-134C-7EE4-83F4-313AAAD18C92}"/>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r>
              <a:rPr lang="en-US"/>
              <a:t>copyright e.i.t.c.a.m.</a:t>
            </a:r>
          </a:p>
        </p:txBody>
      </p:sp>
      <p:sp>
        <p:nvSpPr>
          <p:cNvPr id="6" name="Tijdelijke aanduiding voor dianummer 5">
            <a:extLst>
              <a:ext uri="{FF2B5EF4-FFF2-40B4-BE49-F238E27FC236}">
                <a16:creationId xmlns:a16="http://schemas.microsoft.com/office/drawing/2014/main" id="{45F91E4F-771A-1770-143A-8CB7586B4A4E}"/>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D57F1E4F-1CFF-5643-939E-217C01CDF565}" type="slidenum">
              <a:rPr lang="en-US" smtClean="0"/>
              <a:pPr>
                <a:spcAft>
                  <a:spcPts val="600"/>
                </a:spcAft>
              </a:pPr>
              <a:t>32</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295373" y="741391"/>
            <a:ext cx="5877050" cy="1616203"/>
          </a:xfrm>
        </p:spPr>
        <p:txBody>
          <a:bodyPr anchor="b">
            <a:normAutofit/>
          </a:bodyPr>
          <a:lstStyle/>
          <a:p>
            <a:r>
              <a:rPr lang="nl-BE" sz="3200" b="1"/>
              <a:t>Golf elleboog</a:t>
            </a:r>
          </a:p>
        </p:txBody>
      </p:sp>
      <p:pic>
        <p:nvPicPr>
          <p:cNvPr id="5" name="Afbeelding 4" descr="Afbeelding met tekst&#10;&#10;Automatisch gegenereerde beschrijving">
            <a:extLst>
              <a:ext uri="{FF2B5EF4-FFF2-40B4-BE49-F238E27FC236}">
                <a16:creationId xmlns:a16="http://schemas.microsoft.com/office/drawing/2014/main" id="{83B3D534-3817-2F1D-EB57-589CCFC1B4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84421"/>
            <a:ext cx="2186247" cy="573579"/>
          </a:xfrm>
          <a:prstGeom prst="rect">
            <a:avLst/>
          </a:prstGeom>
          <a:noFill/>
        </p:spPr>
      </p:pic>
      <p:pic>
        <p:nvPicPr>
          <p:cNvPr id="3074" name="Picture 2" descr="Si 3 Acupuncture Point – AcuPoints">
            <a:extLst>
              <a:ext uri="{FF2B5EF4-FFF2-40B4-BE49-F238E27FC236}">
                <a16:creationId xmlns:a16="http://schemas.microsoft.com/office/drawing/2014/main" id="{51DA38F6-206E-56FD-68A1-E87F72BF5BD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35431" y="3447509"/>
            <a:ext cx="3255887" cy="2344239"/>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inhoud 2"/>
          <p:cNvSpPr>
            <a:spLocks noGrp="1"/>
          </p:cNvSpPr>
          <p:nvPr>
            <p:ph idx="1"/>
          </p:nvPr>
        </p:nvSpPr>
        <p:spPr>
          <a:xfrm>
            <a:off x="5295373" y="2533476"/>
            <a:ext cx="5877050" cy="3447832"/>
          </a:xfrm>
        </p:spPr>
        <p:txBody>
          <a:bodyPr anchor="t">
            <a:normAutofit/>
          </a:bodyPr>
          <a:lstStyle/>
          <a:p>
            <a:r>
              <a:rPr lang="nl-BE" sz="2000"/>
              <a:t>Acu-led op pijnpunt (ashi point)</a:t>
            </a:r>
          </a:p>
          <a:p>
            <a:r>
              <a:rPr lang="nl-BE" sz="2000"/>
              <a:t>Acu-led op 33-12 xin men : in een depressie op de mediale zijde onderkant van ulna</a:t>
            </a:r>
          </a:p>
          <a:p>
            <a:r>
              <a:rPr lang="nl-BE" sz="2000"/>
              <a:t>homolateraal: 3 SI : ulnaire zijde van metacarpaal 5 juist onder de kneukel van de pink</a:t>
            </a:r>
          </a:p>
          <a:p>
            <a:r>
              <a:rPr lang="nl-BE" sz="2000"/>
              <a:t>quick effect plaster 1 dag op 2 gedurende 8 uren</a:t>
            </a:r>
          </a:p>
          <a:p>
            <a:r>
              <a:rPr lang="nl-BE" sz="2000"/>
              <a:t>Duur : 15 minuten, dagelijks</a:t>
            </a:r>
          </a:p>
          <a:p>
            <a:endParaRPr lang="nl-BE" sz="2000"/>
          </a:p>
          <a:p>
            <a:endParaRPr lang="nl-BE" sz="2000"/>
          </a:p>
          <a:p>
            <a:pPr marL="0" indent="0">
              <a:buNone/>
            </a:pPr>
            <a:endParaRPr lang="nl-BE" sz="2000"/>
          </a:p>
          <a:p>
            <a:endParaRPr lang="nl-BE" sz="2000"/>
          </a:p>
        </p:txBody>
      </p:sp>
      <p:sp>
        <p:nvSpPr>
          <p:cNvPr id="4" name="Tijdelijke aanduiding voor voettekst 3">
            <a:extLst>
              <a:ext uri="{FF2B5EF4-FFF2-40B4-BE49-F238E27FC236}">
                <a16:creationId xmlns:a16="http://schemas.microsoft.com/office/drawing/2014/main" id="{5B987276-3B5F-14C5-7290-8368888F0078}"/>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r>
              <a:rPr lang="en-US"/>
              <a:t>copyright e.i.t.c.a.m.</a:t>
            </a:r>
          </a:p>
        </p:txBody>
      </p:sp>
      <p:sp>
        <p:nvSpPr>
          <p:cNvPr id="6" name="Tijdelijke aanduiding voor dianummer 5">
            <a:extLst>
              <a:ext uri="{FF2B5EF4-FFF2-40B4-BE49-F238E27FC236}">
                <a16:creationId xmlns:a16="http://schemas.microsoft.com/office/drawing/2014/main" id="{FECE252D-4A94-3E33-03FA-5385A1914FBE}"/>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D57F1E4F-1CFF-5643-939E-217C01CDF565}" type="slidenum">
              <a:rPr lang="en-US" smtClean="0"/>
              <a:pPr>
                <a:spcAft>
                  <a:spcPts val="600"/>
                </a:spcAft>
              </a:pPr>
              <a:t>33</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A7D482-CE11-406D-80DF-3E53C7BA9EF6}"/>
              </a:ext>
            </a:extLst>
          </p:cNvPr>
          <p:cNvSpPr>
            <a:spLocks noGrp="1"/>
          </p:cNvSpPr>
          <p:nvPr>
            <p:ph type="title"/>
          </p:nvPr>
        </p:nvSpPr>
        <p:spPr>
          <a:xfrm>
            <a:off x="1179576" y="802955"/>
            <a:ext cx="9829800" cy="1081829"/>
          </a:xfrm>
        </p:spPr>
        <p:txBody>
          <a:bodyPr anchor="b">
            <a:normAutofit/>
          </a:bodyPr>
          <a:lstStyle/>
          <a:p>
            <a:pPr algn="ctr"/>
            <a:r>
              <a:rPr lang="nl-BE" sz="3600">
                <a:solidFill>
                  <a:schemeClr val="tx2"/>
                </a:solidFill>
              </a:rPr>
              <a:t> </a:t>
            </a:r>
            <a:r>
              <a:rPr lang="nl-BE" sz="3600" b="1">
                <a:solidFill>
                  <a:schemeClr val="tx2"/>
                </a:solidFill>
              </a:rPr>
              <a:t>DUPUYTREN</a:t>
            </a:r>
          </a:p>
        </p:txBody>
      </p:sp>
      <p:sp>
        <p:nvSpPr>
          <p:cNvPr id="9222" name="Content Placeholder 9221">
            <a:extLst>
              <a:ext uri="{FF2B5EF4-FFF2-40B4-BE49-F238E27FC236}">
                <a16:creationId xmlns:a16="http://schemas.microsoft.com/office/drawing/2014/main" id="{C54014E0-D87A-CC6E-64CE-1CA9EC21A903}"/>
              </a:ext>
            </a:extLst>
          </p:cNvPr>
          <p:cNvSpPr>
            <a:spLocks noGrp="1"/>
          </p:cNvSpPr>
          <p:nvPr>
            <p:ph idx="1"/>
          </p:nvPr>
        </p:nvSpPr>
        <p:spPr>
          <a:xfrm>
            <a:off x="4051041" y="2851293"/>
            <a:ext cx="5126896" cy="5216226"/>
          </a:xfrm>
        </p:spPr>
        <p:txBody>
          <a:bodyPr anchor="ctr">
            <a:normAutofit/>
          </a:bodyPr>
          <a:lstStyle/>
          <a:p>
            <a:endParaRPr lang="en-US">
              <a:solidFill>
                <a:schemeClr val="tx2"/>
              </a:solidFill>
            </a:endParaRPr>
          </a:p>
          <a:p>
            <a:endParaRPr lang="en-US">
              <a:solidFill>
                <a:schemeClr val="tx2"/>
              </a:solidFill>
            </a:endParaRPr>
          </a:p>
          <a:p>
            <a:endParaRPr lang="en-US">
              <a:solidFill>
                <a:schemeClr val="tx2"/>
              </a:solidFill>
            </a:endParaRPr>
          </a:p>
          <a:p>
            <a:endParaRPr lang="en-US">
              <a:solidFill>
                <a:schemeClr val="tx2"/>
              </a:solidFill>
            </a:endParaRPr>
          </a:p>
          <a:p>
            <a:endParaRPr lang="en-US">
              <a:solidFill>
                <a:schemeClr val="tx2"/>
              </a:solidFill>
            </a:endParaRPr>
          </a:p>
        </p:txBody>
      </p:sp>
      <p:pic>
        <p:nvPicPr>
          <p:cNvPr id="9218" name="Picture 2" descr="Ziekte van Dupuytren">
            <a:extLst>
              <a:ext uri="{FF2B5EF4-FFF2-40B4-BE49-F238E27FC236}">
                <a16:creationId xmlns:a16="http://schemas.microsoft.com/office/drawing/2014/main" id="{F89745E1-0116-C172-694C-10299953A1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57796" y="1903511"/>
            <a:ext cx="3826275" cy="1772750"/>
          </a:xfrm>
          <a:prstGeom prst="rect">
            <a:avLst/>
          </a:prstGeom>
          <a:noFill/>
          <a:extLst>
            <a:ext uri="{909E8E84-426E-40DD-AFC4-6F175D3DCCD1}">
              <a14:hiddenFill xmlns:a14="http://schemas.microsoft.com/office/drawing/2010/main">
                <a:solidFill>
                  <a:srgbClr val="FFFFFF"/>
                </a:solidFill>
              </a14:hiddenFill>
            </a:ext>
          </a:extLst>
        </p:spPr>
      </p:pic>
      <p:sp>
        <p:nvSpPr>
          <p:cNvPr id="5" name="Tekstvak 4">
            <a:extLst>
              <a:ext uri="{FF2B5EF4-FFF2-40B4-BE49-F238E27FC236}">
                <a16:creationId xmlns:a16="http://schemas.microsoft.com/office/drawing/2014/main" id="{70112A77-3343-C163-9608-04EDD1283C34}"/>
              </a:ext>
            </a:extLst>
          </p:cNvPr>
          <p:cNvSpPr txBox="1"/>
          <p:nvPr/>
        </p:nvSpPr>
        <p:spPr>
          <a:xfrm>
            <a:off x="1566231" y="2522848"/>
            <a:ext cx="5232549" cy="1384995"/>
          </a:xfrm>
          <a:prstGeom prst="rect">
            <a:avLst/>
          </a:prstGeom>
          <a:noFill/>
        </p:spPr>
        <p:txBody>
          <a:bodyPr wrap="square">
            <a:spAutoFit/>
          </a:bodyPr>
          <a:lstStyle/>
          <a:p>
            <a:pPr marL="0" indent="0">
              <a:buNone/>
            </a:pPr>
            <a:r>
              <a:rPr lang="en-US" sz="2000" err="1">
                <a:solidFill>
                  <a:schemeClr val="tx2"/>
                </a:solidFill>
              </a:rPr>
              <a:t>Acu</a:t>
            </a:r>
            <a:r>
              <a:rPr lang="en-US" sz="2000">
                <a:solidFill>
                  <a:schemeClr val="tx2"/>
                </a:solidFill>
              </a:rPr>
              <a:t>-led 7 op </a:t>
            </a:r>
            <a:r>
              <a:rPr lang="en-US" sz="2000" err="1">
                <a:solidFill>
                  <a:schemeClr val="tx2"/>
                </a:solidFill>
              </a:rPr>
              <a:t>handpalm</a:t>
            </a:r>
            <a:r>
              <a:rPr lang="en-US" sz="2000">
                <a:solidFill>
                  <a:schemeClr val="tx2"/>
                </a:solidFill>
              </a:rPr>
              <a:t> </a:t>
            </a:r>
            <a:r>
              <a:rPr lang="en-US" sz="2000" err="1">
                <a:solidFill>
                  <a:schemeClr val="tx2"/>
                </a:solidFill>
              </a:rPr>
              <a:t>thv</a:t>
            </a:r>
            <a:r>
              <a:rPr lang="en-US" sz="2000">
                <a:solidFill>
                  <a:schemeClr val="tx2"/>
                </a:solidFill>
              </a:rPr>
              <a:t> </a:t>
            </a:r>
            <a:r>
              <a:rPr lang="en-US" sz="2000" err="1">
                <a:solidFill>
                  <a:schemeClr val="tx2"/>
                </a:solidFill>
              </a:rPr>
              <a:t>aangedane</a:t>
            </a:r>
            <a:r>
              <a:rPr lang="en-US" sz="2000">
                <a:solidFill>
                  <a:schemeClr val="tx2"/>
                </a:solidFill>
              </a:rPr>
              <a:t> </a:t>
            </a:r>
            <a:r>
              <a:rPr lang="en-US" sz="2000" err="1">
                <a:solidFill>
                  <a:schemeClr val="tx2"/>
                </a:solidFill>
              </a:rPr>
              <a:t>pezen</a:t>
            </a:r>
            <a:r>
              <a:rPr lang="en-US" sz="2000">
                <a:solidFill>
                  <a:schemeClr val="tx2"/>
                </a:solidFill>
              </a:rPr>
              <a:t> </a:t>
            </a:r>
          </a:p>
          <a:p>
            <a:r>
              <a:rPr lang="en-US" sz="2000" err="1">
                <a:solidFill>
                  <a:schemeClr val="tx2"/>
                </a:solidFill>
              </a:rPr>
              <a:t>Acu</a:t>
            </a:r>
            <a:r>
              <a:rPr lang="en-US" sz="2000">
                <a:solidFill>
                  <a:schemeClr val="tx2"/>
                </a:solidFill>
              </a:rPr>
              <a:t>-led op 6 en 7 </a:t>
            </a:r>
            <a:r>
              <a:rPr lang="en-US" sz="2000" err="1">
                <a:solidFill>
                  <a:schemeClr val="tx2"/>
                </a:solidFill>
              </a:rPr>
              <a:t>Pericard</a:t>
            </a:r>
            <a:endParaRPr lang="en-US" sz="2000">
              <a:solidFill>
                <a:schemeClr val="tx2"/>
              </a:solidFill>
            </a:endParaRPr>
          </a:p>
          <a:p>
            <a:r>
              <a:rPr lang="en-US" sz="2000">
                <a:solidFill>
                  <a:schemeClr val="tx2"/>
                </a:solidFill>
              </a:rPr>
              <a:t>Duur : 15 </a:t>
            </a:r>
            <a:r>
              <a:rPr lang="en-US" sz="2000" err="1">
                <a:solidFill>
                  <a:schemeClr val="tx2"/>
                </a:solidFill>
              </a:rPr>
              <a:t>minuten</a:t>
            </a:r>
            <a:r>
              <a:rPr lang="en-US" sz="2000">
                <a:solidFill>
                  <a:schemeClr val="tx2"/>
                </a:solidFill>
              </a:rPr>
              <a:t> </a:t>
            </a:r>
            <a:r>
              <a:rPr lang="en-US" sz="2000" err="1">
                <a:solidFill>
                  <a:schemeClr val="tx2"/>
                </a:solidFill>
              </a:rPr>
              <a:t>dagelijks</a:t>
            </a:r>
            <a:endParaRPr lang="en-US" sz="2000">
              <a:solidFill>
                <a:schemeClr val="tx2"/>
              </a:solidFill>
            </a:endParaRPr>
          </a:p>
          <a:p>
            <a:endParaRPr lang="en-US" sz="2400">
              <a:solidFill>
                <a:schemeClr val="tx2"/>
              </a:solidFill>
            </a:endParaRPr>
          </a:p>
        </p:txBody>
      </p:sp>
      <p:pic>
        <p:nvPicPr>
          <p:cNvPr id="4104" name="Picture 8" descr="PC 7 Acupuncture Point – AcuPoints">
            <a:extLst>
              <a:ext uri="{FF2B5EF4-FFF2-40B4-BE49-F238E27FC236}">
                <a16:creationId xmlns:a16="http://schemas.microsoft.com/office/drawing/2014/main" id="{203B28BA-3B95-1D2D-6224-3C61FC2029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0248" y="3907843"/>
            <a:ext cx="2962656" cy="1878595"/>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9F3462E5-588E-B6BB-C309-E15EC39AE2BC}"/>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D57F1E4F-1CFF-5643-939E-217C01CDF565}" type="slidenum">
              <a:rPr lang="en-US" smtClean="0"/>
              <a:pPr/>
              <a:t>34</a:t>
            </a:fld>
            <a:endParaRPr lang="en-US"/>
          </a:p>
        </p:txBody>
      </p:sp>
      <p:sp>
        <p:nvSpPr>
          <p:cNvPr id="4" name="Tijdelijke aanduiding voor voettekst 3">
            <a:extLst>
              <a:ext uri="{FF2B5EF4-FFF2-40B4-BE49-F238E27FC236}">
                <a16:creationId xmlns:a16="http://schemas.microsoft.com/office/drawing/2014/main" id="{D80C48E1-1C63-D008-29A9-9BDDCB48FABA}"/>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copyright e.i.t.c.a.m.</a:t>
            </a:r>
          </a:p>
        </p:txBody>
      </p:sp>
      <p:pic>
        <p:nvPicPr>
          <p:cNvPr id="6" name="Afbeelding 5" descr="Afbeelding met tekst&#10;&#10;Automatisch gegenereerde beschrijving">
            <a:extLst>
              <a:ext uri="{FF2B5EF4-FFF2-40B4-BE49-F238E27FC236}">
                <a16:creationId xmlns:a16="http://schemas.microsoft.com/office/drawing/2014/main" id="{6B933E95-0316-BB76-E9E1-FE76CEB342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371420"/>
            <a:ext cx="2169622" cy="486580"/>
          </a:xfrm>
          <a:prstGeom prst="rect">
            <a:avLst/>
          </a:prstGeom>
          <a:noFill/>
        </p:spPr>
      </p:pic>
    </p:spTree>
    <p:extLst>
      <p:ext uri="{BB962C8B-B14F-4D97-AF65-F5344CB8AC3E}">
        <p14:creationId xmlns:p14="http://schemas.microsoft.com/office/powerpoint/2010/main" val="1673639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92BFB8-D459-03AD-CB6A-2AD4E173CBF7}"/>
              </a:ext>
            </a:extLst>
          </p:cNvPr>
          <p:cNvSpPr>
            <a:spLocks noGrp="1"/>
          </p:cNvSpPr>
          <p:nvPr>
            <p:ph type="title"/>
          </p:nvPr>
        </p:nvSpPr>
        <p:spPr>
          <a:xfrm>
            <a:off x="5295373" y="741391"/>
            <a:ext cx="5877050" cy="1616203"/>
          </a:xfrm>
        </p:spPr>
        <p:txBody>
          <a:bodyPr anchor="b">
            <a:normAutofit/>
          </a:bodyPr>
          <a:lstStyle/>
          <a:p>
            <a:r>
              <a:rPr lang="nl-BE" sz="3200" b="1"/>
              <a:t>CARPAAL TUNNEL SYNDROOM</a:t>
            </a:r>
          </a:p>
        </p:txBody>
      </p:sp>
      <p:pic>
        <p:nvPicPr>
          <p:cNvPr id="3" name="Picture 8" descr="PC 7 Acupuncture Point – AcuPoints">
            <a:extLst>
              <a:ext uri="{FF2B5EF4-FFF2-40B4-BE49-F238E27FC236}">
                <a16:creationId xmlns:a16="http://schemas.microsoft.com/office/drawing/2014/main" id="{033D6E86-9EAA-F3DE-7E69-D454B0B9D82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97326" y="929728"/>
            <a:ext cx="3393994" cy="2333371"/>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Carpaletunnelsyndroom · Gezondheid en wetenschap">
            <a:extLst>
              <a:ext uri="{FF2B5EF4-FFF2-40B4-BE49-F238E27FC236}">
                <a16:creationId xmlns:a16="http://schemas.microsoft.com/office/drawing/2014/main" id="{831694E7-AD9B-3BAE-9D72-B85FF184392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888153" y="3447509"/>
            <a:ext cx="2703165" cy="2344239"/>
          </a:xfrm>
          <a:prstGeom prst="rect">
            <a:avLst/>
          </a:prstGeom>
          <a:noFill/>
          <a:extLst>
            <a:ext uri="{909E8E84-426E-40DD-AFC4-6F175D3DCCD1}">
              <a14:hiddenFill xmlns:a14="http://schemas.microsoft.com/office/drawing/2010/main">
                <a:solidFill>
                  <a:srgbClr val="FFFFFF"/>
                </a:solidFill>
              </a14:hiddenFill>
            </a:ext>
          </a:extLst>
        </p:spPr>
      </p:pic>
      <p:sp>
        <p:nvSpPr>
          <p:cNvPr id="10246" name="Content Placeholder 10245">
            <a:extLst>
              <a:ext uri="{FF2B5EF4-FFF2-40B4-BE49-F238E27FC236}">
                <a16:creationId xmlns:a16="http://schemas.microsoft.com/office/drawing/2014/main" id="{57AB6E19-896A-99DD-09E6-E6EE3A2AFC55}"/>
              </a:ext>
            </a:extLst>
          </p:cNvPr>
          <p:cNvSpPr>
            <a:spLocks noGrp="1"/>
          </p:cNvSpPr>
          <p:nvPr>
            <p:ph idx="1"/>
          </p:nvPr>
        </p:nvSpPr>
        <p:spPr>
          <a:xfrm>
            <a:off x="5295373" y="2533476"/>
            <a:ext cx="5877050" cy="3447832"/>
          </a:xfrm>
        </p:spPr>
        <p:txBody>
          <a:bodyPr anchor="t">
            <a:normAutofit/>
          </a:bodyPr>
          <a:lstStyle/>
          <a:p>
            <a:r>
              <a:rPr lang="en-US" sz="2000" b="1" err="1"/>
              <a:t>Acu</a:t>
            </a:r>
            <a:r>
              <a:rPr lang="en-US" sz="2000" b="1"/>
              <a:t>-led </a:t>
            </a:r>
            <a:r>
              <a:rPr lang="en-US" sz="2000" b="1" err="1"/>
              <a:t>thv</a:t>
            </a:r>
            <a:r>
              <a:rPr lang="en-US" sz="2000" b="1"/>
              <a:t> de </a:t>
            </a:r>
            <a:r>
              <a:rPr lang="en-US" sz="2000" b="1" err="1"/>
              <a:t>polsplooi</a:t>
            </a:r>
            <a:r>
              <a:rPr lang="en-US" sz="2000" b="1"/>
              <a:t> (</a:t>
            </a:r>
            <a:r>
              <a:rPr lang="en-US" sz="2000" b="1" err="1"/>
              <a:t>binnenkant</a:t>
            </a:r>
            <a:r>
              <a:rPr lang="en-US" sz="2000" b="1"/>
              <a:t>)</a:t>
            </a:r>
          </a:p>
          <a:p>
            <a:r>
              <a:rPr lang="en-US" sz="2000" err="1"/>
              <a:t>Acu</a:t>
            </a:r>
            <a:r>
              <a:rPr lang="en-US" sz="2000"/>
              <a:t>-led midden van de </a:t>
            </a:r>
            <a:r>
              <a:rPr lang="en-US" sz="2000" err="1"/>
              <a:t>handpalm</a:t>
            </a:r>
            <a:endParaRPr lang="en-US" sz="2000"/>
          </a:p>
          <a:p>
            <a:r>
              <a:rPr lang="en-US" sz="2000" err="1"/>
              <a:t>Acu</a:t>
            </a:r>
            <a:r>
              <a:rPr lang="en-US" sz="2000"/>
              <a:t>-led op 7 en 6 P</a:t>
            </a:r>
          </a:p>
          <a:p>
            <a:r>
              <a:rPr lang="en-US" sz="2000"/>
              <a:t>Duur : 15 </a:t>
            </a:r>
            <a:r>
              <a:rPr lang="en-US" sz="2000" err="1"/>
              <a:t>minuten</a:t>
            </a:r>
            <a:r>
              <a:rPr lang="en-US" sz="2000"/>
              <a:t>, </a:t>
            </a:r>
            <a:r>
              <a:rPr lang="en-US" sz="2000" err="1"/>
              <a:t>dagelijks</a:t>
            </a:r>
            <a:endParaRPr lang="en-US" sz="2000"/>
          </a:p>
          <a:p>
            <a:endParaRPr lang="en-US" sz="2000"/>
          </a:p>
          <a:p>
            <a:endParaRPr lang="en-US" sz="2000"/>
          </a:p>
          <a:p>
            <a:endParaRPr lang="en-US" sz="2000"/>
          </a:p>
        </p:txBody>
      </p:sp>
      <p:sp>
        <p:nvSpPr>
          <p:cNvPr id="4" name="Tijdelijke aanduiding voor voettekst 3">
            <a:extLst>
              <a:ext uri="{FF2B5EF4-FFF2-40B4-BE49-F238E27FC236}">
                <a16:creationId xmlns:a16="http://schemas.microsoft.com/office/drawing/2014/main" id="{14C75C8F-E5E4-170E-6C37-E634BDB2BC58}"/>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r>
              <a:rPr lang="en-US"/>
              <a:t>copyright e.i.t.c.a.m.</a:t>
            </a:r>
          </a:p>
        </p:txBody>
      </p:sp>
      <p:sp>
        <p:nvSpPr>
          <p:cNvPr id="5" name="Tijdelijke aanduiding voor dianummer 4">
            <a:extLst>
              <a:ext uri="{FF2B5EF4-FFF2-40B4-BE49-F238E27FC236}">
                <a16:creationId xmlns:a16="http://schemas.microsoft.com/office/drawing/2014/main" id="{7641ECEB-A8B8-C8D1-8F29-5A59E159D120}"/>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D57F1E4F-1CFF-5643-939E-217C01CDF565}" type="slidenum">
              <a:rPr lang="en-US" smtClean="0"/>
              <a:pPr>
                <a:spcAft>
                  <a:spcPts val="600"/>
                </a:spcAft>
              </a:pPr>
              <a:t>35</a:t>
            </a:fld>
            <a:endParaRPr lang="en-US"/>
          </a:p>
        </p:txBody>
      </p:sp>
      <p:pic>
        <p:nvPicPr>
          <p:cNvPr id="6" name="Afbeelding 5" descr="Afbeelding met tekst&#10;&#10;Automatisch gegenereerde beschrijving">
            <a:extLst>
              <a:ext uri="{FF2B5EF4-FFF2-40B4-BE49-F238E27FC236}">
                <a16:creationId xmlns:a16="http://schemas.microsoft.com/office/drawing/2014/main" id="{9EEA153D-9164-41AC-D562-4FF6CA43DD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134793"/>
            <a:ext cx="1986742" cy="654738"/>
          </a:xfrm>
          <a:prstGeom prst="rect">
            <a:avLst/>
          </a:prstGeom>
          <a:noFill/>
        </p:spPr>
      </p:pic>
    </p:spTree>
    <p:extLst>
      <p:ext uri="{BB962C8B-B14F-4D97-AF65-F5344CB8AC3E}">
        <p14:creationId xmlns:p14="http://schemas.microsoft.com/office/powerpoint/2010/main" val="1627847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2149F1-A1CD-7283-96A9-77299D7153BE}"/>
              </a:ext>
            </a:extLst>
          </p:cNvPr>
          <p:cNvSpPr>
            <a:spLocks noGrp="1"/>
          </p:cNvSpPr>
          <p:nvPr>
            <p:ph type="title"/>
          </p:nvPr>
        </p:nvSpPr>
        <p:spPr>
          <a:xfrm>
            <a:off x="5295373" y="741391"/>
            <a:ext cx="5877050" cy="1616203"/>
          </a:xfrm>
        </p:spPr>
        <p:txBody>
          <a:bodyPr anchor="b">
            <a:normAutofit/>
          </a:bodyPr>
          <a:lstStyle/>
          <a:p>
            <a:r>
              <a:rPr lang="nl-BE" sz="3200" b="1"/>
              <a:t>Enkel verstuiking links</a:t>
            </a:r>
            <a:endParaRPr lang="nl-BE" sz="3200"/>
          </a:p>
        </p:txBody>
      </p:sp>
      <p:pic>
        <p:nvPicPr>
          <p:cNvPr id="5124" name="Picture 4" descr="Acupuncture Point Xiaojie for Ankle Pain | Acupuncture Services of Central  New York">
            <a:extLst>
              <a:ext uri="{FF2B5EF4-FFF2-40B4-BE49-F238E27FC236}">
                <a16:creationId xmlns:a16="http://schemas.microsoft.com/office/drawing/2014/main" id="{83BD6140-5A05-EE31-F290-2267171147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 b="7102"/>
          <a:stretch/>
        </p:blipFill>
        <p:spPr bwMode="auto">
          <a:xfrm>
            <a:off x="1861232" y="929728"/>
            <a:ext cx="2730087" cy="233337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Resetten naar Balans in Jezelf">
            <a:extLst>
              <a:ext uri="{FF2B5EF4-FFF2-40B4-BE49-F238E27FC236}">
                <a16:creationId xmlns:a16="http://schemas.microsoft.com/office/drawing/2014/main" id="{A46F2282-E75F-FB49-463B-774932CB03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7806" r="-3" b="-3"/>
          <a:stretch/>
        </p:blipFill>
        <p:spPr bwMode="auto">
          <a:xfrm>
            <a:off x="2155993" y="3447509"/>
            <a:ext cx="2435324" cy="2344239"/>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inhoud 2">
            <a:extLst>
              <a:ext uri="{FF2B5EF4-FFF2-40B4-BE49-F238E27FC236}">
                <a16:creationId xmlns:a16="http://schemas.microsoft.com/office/drawing/2014/main" id="{03520870-9075-A44D-3610-DADCEB7E19F8}"/>
              </a:ext>
            </a:extLst>
          </p:cNvPr>
          <p:cNvSpPr>
            <a:spLocks noGrp="1"/>
          </p:cNvSpPr>
          <p:nvPr>
            <p:ph idx="1"/>
          </p:nvPr>
        </p:nvSpPr>
        <p:spPr>
          <a:xfrm>
            <a:off x="5295373" y="2533476"/>
            <a:ext cx="5877050" cy="3447832"/>
          </a:xfrm>
        </p:spPr>
        <p:txBody>
          <a:bodyPr anchor="t">
            <a:normAutofit/>
          </a:bodyPr>
          <a:lstStyle/>
          <a:p>
            <a:r>
              <a:rPr lang="nl-BE" sz="2000"/>
              <a:t>Acu-led op pijnpunt (ashi punt) links</a:t>
            </a:r>
          </a:p>
          <a:p>
            <a:r>
              <a:rPr lang="nl-BE" sz="2000"/>
              <a:t>Acu-led op 40 GB links</a:t>
            </a:r>
          </a:p>
          <a:p>
            <a:r>
              <a:rPr lang="nl-BE" sz="2000"/>
              <a:t>Acu-led op AO5 rechts</a:t>
            </a:r>
          </a:p>
          <a:p>
            <a:r>
              <a:rPr lang="nl-BE" sz="2000"/>
              <a:t>Duur : 15 minuten dagelijks</a:t>
            </a:r>
          </a:p>
          <a:p>
            <a:r>
              <a:rPr lang="nl-BE" sz="2000"/>
              <a:t>Erna : zheng gu shui verstuiven</a:t>
            </a:r>
          </a:p>
          <a:p>
            <a:endParaRPr lang="nl-BE" sz="2000"/>
          </a:p>
          <a:p>
            <a:endParaRPr lang="nl-BE" sz="2000"/>
          </a:p>
        </p:txBody>
      </p:sp>
      <p:sp>
        <p:nvSpPr>
          <p:cNvPr id="4" name="Tijdelijke aanduiding voor voettekst 3">
            <a:extLst>
              <a:ext uri="{FF2B5EF4-FFF2-40B4-BE49-F238E27FC236}">
                <a16:creationId xmlns:a16="http://schemas.microsoft.com/office/drawing/2014/main" id="{79923DC9-91A1-B356-658A-B5D9DC1F4932}"/>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r>
              <a:rPr lang="en-US"/>
              <a:t>copyright e.i.t.c.a.m.</a:t>
            </a:r>
          </a:p>
        </p:txBody>
      </p:sp>
      <p:sp>
        <p:nvSpPr>
          <p:cNvPr id="5" name="Tijdelijke aanduiding voor dianummer 4">
            <a:extLst>
              <a:ext uri="{FF2B5EF4-FFF2-40B4-BE49-F238E27FC236}">
                <a16:creationId xmlns:a16="http://schemas.microsoft.com/office/drawing/2014/main" id="{885BB356-F311-488B-3710-5F5F658D20E3}"/>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D57F1E4F-1CFF-5643-939E-217C01CDF565}" type="slidenum">
              <a:rPr lang="en-US" smtClean="0"/>
              <a:pPr>
                <a:spcAft>
                  <a:spcPts val="600"/>
                </a:spcAft>
              </a:pPr>
              <a:t>36</a:t>
            </a:fld>
            <a:endParaRPr lang="en-US"/>
          </a:p>
        </p:txBody>
      </p:sp>
      <p:pic>
        <p:nvPicPr>
          <p:cNvPr id="6" name="Afbeelding 5" descr="Afbeelding met tekst&#10;&#10;Automatisch gegenereerde beschrijving">
            <a:extLst>
              <a:ext uri="{FF2B5EF4-FFF2-40B4-BE49-F238E27FC236}">
                <a16:creationId xmlns:a16="http://schemas.microsoft.com/office/drawing/2014/main" id="{13AB2475-ED1D-4409-CB35-02334C3A66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356350"/>
            <a:ext cx="2069869" cy="501649"/>
          </a:xfrm>
          <a:prstGeom prst="rect">
            <a:avLst/>
          </a:prstGeom>
          <a:noFill/>
        </p:spPr>
      </p:pic>
    </p:spTree>
    <p:extLst>
      <p:ext uri="{BB962C8B-B14F-4D97-AF65-F5344CB8AC3E}">
        <p14:creationId xmlns:p14="http://schemas.microsoft.com/office/powerpoint/2010/main" val="2208561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76693" y="741391"/>
            <a:ext cx="3455821" cy="1616203"/>
          </a:xfrm>
        </p:spPr>
        <p:txBody>
          <a:bodyPr anchor="b">
            <a:normAutofit/>
          </a:bodyPr>
          <a:lstStyle/>
          <a:p>
            <a:r>
              <a:rPr lang="nl-BE" sz="3200" b="1"/>
              <a:t>Knie pijn</a:t>
            </a:r>
          </a:p>
        </p:txBody>
      </p:sp>
      <p:sp>
        <p:nvSpPr>
          <p:cNvPr id="3" name="Tijdelijke aanduiding voor inhoud 2"/>
          <p:cNvSpPr>
            <a:spLocks noGrp="1"/>
          </p:cNvSpPr>
          <p:nvPr>
            <p:ph idx="1"/>
          </p:nvPr>
        </p:nvSpPr>
        <p:spPr>
          <a:xfrm>
            <a:off x="876693" y="2533476"/>
            <a:ext cx="3455821" cy="3447832"/>
          </a:xfrm>
        </p:spPr>
        <p:txBody>
          <a:bodyPr anchor="t">
            <a:normAutofit/>
          </a:bodyPr>
          <a:lstStyle/>
          <a:p>
            <a:r>
              <a:rPr lang="nl-BE" sz="2000" b="1" err="1"/>
              <a:t>Acu</a:t>
            </a:r>
            <a:r>
              <a:rPr lang="nl-BE" sz="2000" b="1"/>
              <a:t>-led op de 2 pijnpunten (</a:t>
            </a:r>
            <a:r>
              <a:rPr lang="nl-BE" sz="2000" b="1" err="1"/>
              <a:t>ashi</a:t>
            </a:r>
            <a:r>
              <a:rPr lang="nl-BE" sz="2000" b="1"/>
              <a:t> punt)</a:t>
            </a:r>
          </a:p>
          <a:p>
            <a:r>
              <a:rPr lang="nl-BE" sz="2000" b="1" err="1"/>
              <a:t>Acu</a:t>
            </a:r>
            <a:r>
              <a:rPr lang="nl-BE" sz="2000" b="1"/>
              <a:t>-led op 40 </a:t>
            </a:r>
            <a:r>
              <a:rPr lang="nl-BE" sz="2000" b="1" err="1"/>
              <a:t>Bl</a:t>
            </a:r>
            <a:r>
              <a:rPr lang="nl-BE" sz="2000" b="1"/>
              <a:t> midden in de knieholte</a:t>
            </a:r>
            <a:endParaRPr lang="nl-BE" sz="2000"/>
          </a:p>
          <a:p>
            <a:r>
              <a:rPr lang="nl-BE" sz="2000"/>
              <a:t>Quick effect pleister 1 dag op 2 </a:t>
            </a:r>
          </a:p>
          <a:p>
            <a:pPr marL="0" indent="0">
              <a:buNone/>
            </a:pPr>
            <a:r>
              <a:rPr lang="nl-BE" sz="2000"/>
              <a:t>    gedurende 8 uren</a:t>
            </a:r>
          </a:p>
          <a:p>
            <a:pPr marL="0" indent="0">
              <a:buNone/>
            </a:pPr>
            <a:r>
              <a:rPr lang="nl-BE" sz="2000"/>
              <a:t>° duur : 15 minuten, dagelijks</a:t>
            </a:r>
          </a:p>
          <a:p>
            <a:pPr marL="0" indent="0">
              <a:buNone/>
            </a:pPr>
            <a:endParaRPr lang="nl-BE" sz="2000"/>
          </a:p>
          <a:p>
            <a:endParaRPr lang="nl-BE" sz="2000"/>
          </a:p>
          <a:p>
            <a:endParaRPr lang="nl-BE" sz="2000"/>
          </a:p>
          <a:p>
            <a:endParaRPr lang="nl-BE" sz="2000"/>
          </a:p>
          <a:p>
            <a:endParaRPr lang="nl-BE" sz="2000"/>
          </a:p>
          <a:p>
            <a:endParaRPr lang="nl-BE" sz="2000"/>
          </a:p>
        </p:txBody>
      </p:sp>
      <p:pic>
        <p:nvPicPr>
          <p:cNvPr id="1028" name="Picture 4" descr="News of the Month | Dr. Li's TCM Clinic">
            <a:extLst>
              <a:ext uri="{FF2B5EF4-FFF2-40B4-BE49-F238E27FC236}">
                <a16:creationId xmlns:a16="http://schemas.microsoft.com/office/drawing/2014/main" id="{E278F8C7-C71C-9EED-2FD9-DF479435147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87672" y="1071311"/>
            <a:ext cx="6389346" cy="4724688"/>
          </a:xfrm>
          <a:prstGeom prst="rect">
            <a:avLst/>
          </a:prstGeom>
          <a:noFill/>
          <a:extLst>
            <a:ext uri="{909E8E84-426E-40DD-AFC4-6F175D3DCCD1}">
              <a14:hiddenFill xmlns:a14="http://schemas.microsoft.com/office/drawing/2010/main">
                <a:solidFill>
                  <a:srgbClr val="FFFFFF"/>
                </a:solidFill>
              </a14:hiddenFill>
            </a:ext>
          </a:extLst>
        </p:spPr>
      </p:pic>
      <p:sp>
        <p:nvSpPr>
          <p:cNvPr id="4" name="Tijdelijke aanduiding voor voettekst 3">
            <a:extLst>
              <a:ext uri="{FF2B5EF4-FFF2-40B4-BE49-F238E27FC236}">
                <a16:creationId xmlns:a16="http://schemas.microsoft.com/office/drawing/2014/main" id="{DF6604AF-99E3-2EE3-6992-1BAF99169A3A}"/>
              </a:ext>
            </a:extLst>
          </p:cNvPr>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defPPr>
              <a:defRPr lang="en-US"/>
            </a:defPPr>
            <a:lvl1pPr marL="0" algn="ct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spcAft>
                <a:spcPts val="600"/>
              </a:spcAft>
            </a:pPr>
            <a:r>
              <a:rPr lang="en-US"/>
              <a:t>copyright e.i.t.c.a.m.</a:t>
            </a:r>
            <a:endParaRPr lang="en-US">
              <a:solidFill>
                <a:schemeClr val="tx1">
                  <a:lumMod val="50000"/>
                  <a:lumOff val="50000"/>
                </a:schemeClr>
              </a:solidFill>
            </a:endParaRPr>
          </a:p>
        </p:txBody>
      </p:sp>
      <p:sp>
        <p:nvSpPr>
          <p:cNvPr id="5" name="Tijdelijke aanduiding voor dianummer 4">
            <a:extLst>
              <a:ext uri="{FF2B5EF4-FFF2-40B4-BE49-F238E27FC236}">
                <a16:creationId xmlns:a16="http://schemas.microsoft.com/office/drawing/2014/main" id="{4284923E-ABC6-CF25-0DF9-3AC12DADC25F}"/>
              </a:ext>
            </a:extLst>
          </p:cNvPr>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pPr>
            <a:fld id="{D57F1E4F-1CFF-5643-939E-217C01CDF565}" type="slidenum">
              <a:rPr lang="en-US" smtClean="0"/>
              <a:pPr>
                <a:spcAft>
                  <a:spcPts val="600"/>
                </a:spcAft>
              </a:pPr>
              <a:t>37</a:t>
            </a:fld>
            <a:endParaRPr lang="en-US">
              <a:solidFill>
                <a:schemeClr val="tx1">
                  <a:lumMod val="50000"/>
                  <a:lumOff val="50000"/>
                </a:schemeClr>
              </a:solidFill>
            </a:endParaRPr>
          </a:p>
        </p:txBody>
      </p:sp>
      <p:pic>
        <p:nvPicPr>
          <p:cNvPr id="6" name="Afbeelding 5" descr="Afbeelding met tekst&#10;&#10;Automatisch gegenereerde beschrijving">
            <a:extLst>
              <a:ext uri="{FF2B5EF4-FFF2-40B4-BE49-F238E27FC236}">
                <a16:creationId xmlns:a16="http://schemas.microsoft.com/office/drawing/2014/main" id="{AFFEB81A-85AD-A2FB-1901-E1C11277A7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356350"/>
            <a:ext cx="2069869" cy="5016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09600" y="274638"/>
            <a:ext cx="9956800" cy="908700"/>
          </a:xfrm>
        </p:spPr>
        <p:txBody>
          <a:bodyPr>
            <a:normAutofit/>
          </a:bodyPr>
          <a:lstStyle/>
          <a:p>
            <a:pPr algn="ctr"/>
            <a:r>
              <a:rPr lang="nl-BE" sz="2400" b="1"/>
              <a:t>Lumbago – lage rugpijn</a:t>
            </a:r>
          </a:p>
        </p:txBody>
      </p:sp>
      <p:sp>
        <p:nvSpPr>
          <p:cNvPr id="3" name="Tijdelijke aanduiding voor inhoud 2"/>
          <p:cNvSpPr>
            <a:spLocks noGrp="1"/>
          </p:cNvSpPr>
          <p:nvPr>
            <p:ph sz="quarter" idx="1"/>
          </p:nvPr>
        </p:nvSpPr>
        <p:spPr>
          <a:xfrm>
            <a:off x="168889" y="1334278"/>
            <a:ext cx="5280189" cy="4264089"/>
          </a:xfrm>
        </p:spPr>
        <p:txBody>
          <a:bodyPr>
            <a:normAutofit/>
          </a:bodyPr>
          <a:lstStyle/>
          <a:p>
            <a:r>
              <a:rPr lang="nl-BE" sz="2000" err="1"/>
              <a:t>Acu</a:t>
            </a:r>
            <a:r>
              <a:rPr lang="nl-BE" sz="2000"/>
              <a:t>-led op pijnpunt (</a:t>
            </a:r>
            <a:r>
              <a:rPr lang="nl-BE" sz="2000" err="1"/>
              <a:t>ashi</a:t>
            </a:r>
            <a:r>
              <a:rPr lang="nl-BE" sz="2000"/>
              <a:t> punt)</a:t>
            </a:r>
          </a:p>
          <a:p>
            <a:r>
              <a:rPr lang="nl-BE" sz="2000" err="1"/>
              <a:t>Acu</a:t>
            </a:r>
            <a:r>
              <a:rPr lang="nl-BE" sz="2000"/>
              <a:t>-led </a:t>
            </a:r>
            <a:r>
              <a:rPr lang="nl-BE" sz="2000" err="1"/>
              <a:t>thv</a:t>
            </a:r>
            <a:r>
              <a:rPr lang="nl-BE" sz="2000"/>
              <a:t> lumbaal L4-L5 juist naast de spina aan de pijn kant</a:t>
            </a:r>
          </a:p>
          <a:p>
            <a:r>
              <a:rPr lang="nl-BE" sz="2000" err="1"/>
              <a:t>Acu</a:t>
            </a:r>
            <a:r>
              <a:rPr lang="nl-BE" sz="2000"/>
              <a:t>-led op 40 BL, midden in knieholte achteraan</a:t>
            </a:r>
          </a:p>
          <a:p>
            <a:r>
              <a:rPr lang="nl-BE" sz="2000"/>
              <a:t>Duur : 15 minuten, dagelijks</a:t>
            </a:r>
          </a:p>
          <a:p>
            <a:r>
              <a:rPr lang="nl-BE" sz="2000"/>
              <a:t>Erna : </a:t>
            </a:r>
            <a:r>
              <a:rPr lang="nl-BE" sz="2000" err="1"/>
              <a:t>hualun</a:t>
            </a:r>
            <a:r>
              <a:rPr lang="nl-BE" sz="2000"/>
              <a:t> </a:t>
            </a:r>
            <a:r>
              <a:rPr lang="nl-BE" sz="2000" err="1"/>
              <a:t>plester</a:t>
            </a:r>
            <a:r>
              <a:rPr lang="nl-BE" sz="2000"/>
              <a:t> </a:t>
            </a:r>
            <a:r>
              <a:rPr lang="nl-BE" sz="2000" err="1"/>
              <a:t>thv</a:t>
            </a:r>
            <a:r>
              <a:rPr lang="nl-BE" sz="2000"/>
              <a:t> L4-S1</a:t>
            </a:r>
          </a:p>
          <a:p>
            <a:endParaRPr lang="nl-BE" sz="2000" b="1"/>
          </a:p>
          <a:p>
            <a:endParaRPr lang="nl-BE" sz="1000"/>
          </a:p>
          <a:p>
            <a:endParaRPr lang="nl-BE" sz="1000"/>
          </a:p>
          <a:p>
            <a:endParaRPr lang="nl-BE" sz="2000"/>
          </a:p>
          <a:p>
            <a:endParaRPr lang="nl-BE" sz="2000"/>
          </a:p>
        </p:txBody>
      </p:sp>
      <p:pic>
        <p:nvPicPr>
          <p:cNvPr id="5" name="Afbeelding 4" descr="Afbeelding met tekst&#10;&#10;Automatisch gegenereerde beschrijving">
            <a:extLst>
              <a:ext uri="{FF2B5EF4-FFF2-40B4-BE49-F238E27FC236}">
                <a16:creationId xmlns:a16="http://schemas.microsoft.com/office/drawing/2014/main" id="{1F9038BD-7A98-D92F-0E91-0061C0F431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pic>
        <p:nvPicPr>
          <p:cNvPr id="8194" name="Picture 2" descr="Blog Le Souffle du Menhir: Hua Tuo Jia Ji/ Huá Tuó Jiā Jí 华佗 夹脊">
            <a:extLst>
              <a:ext uri="{FF2B5EF4-FFF2-40B4-BE49-F238E27FC236}">
                <a16:creationId xmlns:a16="http://schemas.microsoft.com/office/drawing/2014/main" id="{F9DC0F24-CF07-AA5F-BE78-62CEA792ED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2537927"/>
            <a:ext cx="3374960" cy="3368352"/>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Bladder 40 (UB40-BL40) Acupressure Point Benefits-Uses | Ageless Herbs">
            <a:extLst>
              <a:ext uri="{FF2B5EF4-FFF2-40B4-BE49-F238E27FC236}">
                <a16:creationId xmlns:a16="http://schemas.microsoft.com/office/drawing/2014/main" id="{BA55F2E0-0126-C081-36FE-55B128F48E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4376" y="4551786"/>
            <a:ext cx="3374960" cy="1354493"/>
          </a:xfrm>
          <a:prstGeom prst="rect">
            <a:avLst/>
          </a:prstGeom>
          <a:noFill/>
          <a:extLst>
            <a:ext uri="{909E8E84-426E-40DD-AFC4-6F175D3DCCD1}">
              <a14:hiddenFill xmlns:a14="http://schemas.microsoft.com/office/drawing/2010/main">
                <a:solidFill>
                  <a:srgbClr val="FFFFFF"/>
                </a:solidFill>
              </a14:hiddenFill>
            </a:ext>
          </a:extLst>
        </p:spPr>
      </p:pic>
      <p:sp>
        <p:nvSpPr>
          <p:cNvPr id="6" name="Tijdelijke aanduiding voor dianummer 5">
            <a:extLst>
              <a:ext uri="{FF2B5EF4-FFF2-40B4-BE49-F238E27FC236}">
                <a16:creationId xmlns:a16="http://schemas.microsoft.com/office/drawing/2014/main" id="{B2284F5A-174A-6805-BAEA-2F23C11BA94B}"/>
              </a:ext>
            </a:extLst>
          </p:cNvPr>
          <p:cNvSpPr>
            <a:spLocks noGrp="1"/>
          </p:cNvSpPr>
          <p:nvPr>
            <p:ph type="sldNum" sz="quarter" idx="15"/>
          </p:nvPr>
        </p:nvSpPr>
        <p:spPr/>
        <p:txBody>
          <a:bodyPr/>
          <a:lstStyle/>
          <a:p>
            <a:fld id="{A55D0D8D-84CB-4E38-B179-91A7B67920A3}" type="slidenum">
              <a:rPr lang="nl-BE" smtClean="0"/>
              <a:pPr/>
              <a:t>38</a:t>
            </a:fld>
            <a:endParaRPr lang="nl-BE"/>
          </a:p>
        </p:txBody>
      </p:sp>
      <p:sp>
        <p:nvSpPr>
          <p:cNvPr id="4" name="Tijdelijke aanduiding voor voettekst 3">
            <a:extLst>
              <a:ext uri="{FF2B5EF4-FFF2-40B4-BE49-F238E27FC236}">
                <a16:creationId xmlns:a16="http://schemas.microsoft.com/office/drawing/2014/main" id="{D593B21F-AA89-AE93-E39F-A35457530094}"/>
              </a:ext>
            </a:extLst>
          </p:cNvPr>
          <p:cNvSpPr>
            <a:spLocks noGrp="1"/>
          </p:cNvSpPr>
          <p:nvPr>
            <p:ph type="ftr" sz="quarter" idx="16"/>
          </p:nvPr>
        </p:nvSpPr>
        <p:spPr/>
        <p:txBody>
          <a:bodyPr/>
          <a:lstStyle/>
          <a:p>
            <a:r>
              <a:rPr lang="nl-BE"/>
              <a:t>copyright e.i.t.c.a.m.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399F61-1304-C4D7-8F4F-02ED09C289B3}"/>
              </a:ext>
            </a:extLst>
          </p:cNvPr>
          <p:cNvSpPr>
            <a:spLocks noGrp="1"/>
          </p:cNvSpPr>
          <p:nvPr>
            <p:ph type="title"/>
          </p:nvPr>
        </p:nvSpPr>
        <p:spPr/>
        <p:txBody>
          <a:bodyPr/>
          <a:lstStyle/>
          <a:p>
            <a:pPr algn="ctr"/>
            <a:r>
              <a:rPr lang="nl-BE" b="1"/>
              <a:t>Lage rugpijn met uitstraling naar rechts</a:t>
            </a:r>
            <a:endParaRPr lang="nl-BE"/>
          </a:p>
        </p:txBody>
      </p:sp>
      <p:sp>
        <p:nvSpPr>
          <p:cNvPr id="3" name="Tijdelijke aanduiding voor inhoud 2">
            <a:extLst>
              <a:ext uri="{FF2B5EF4-FFF2-40B4-BE49-F238E27FC236}">
                <a16:creationId xmlns:a16="http://schemas.microsoft.com/office/drawing/2014/main" id="{16C7E62C-812C-02CA-2A32-E3D233F0C495}"/>
              </a:ext>
            </a:extLst>
          </p:cNvPr>
          <p:cNvSpPr>
            <a:spLocks noGrp="1"/>
          </p:cNvSpPr>
          <p:nvPr>
            <p:ph sz="quarter" idx="1"/>
          </p:nvPr>
        </p:nvSpPr>
        <p:spPr/>
        <p:txBody>
          <a:bodyPr/>
          <a:lstStyle/>
          <a:p>
            <a:r>
              <a:rPr lang="nl-BE" err="1"/>
              <a:t>Acu</a:t>
            </a:r>
            <a:r>
              <a:rPr lang="nl-BE"/>
              <a:t>-led op pijnpunt (</a:t>
            </a:r>
            <a:r>
              <a:rPr lang="nl-BE" err="1"/>
              <a:t>ashi</a:t>
            </a:r>
            <a:r>
              <a:rPr lang="nl-BE"/>
              <a:t> punt)</a:t>
            </a:r>
          </a:p>
          <a:p>
            <a:r>
              <a:rPr lang="nl-BE" sz="2400" err="1"/>
              <a:t>Acu</a:t>
            </a:r>
            <a:r>
              <a:rPr lang="nl-BE" sz="2400"/>
              <a:t>-led </a:t>
            </a:r>
            <a:r>
              <a:rPr lang="nl-BE" sz="2400" err="1"/>
              <a:t>thv</a:t>
            </a:r>
            <a:r>
              <a:rPr lang="nl-BE" sz="2400"/>
              <a:t> lumbaal L4-L5 juist naast de spina aan de pijn kant</a:t>
            </a:r>
          </a:p>
          <a:p>
            <a:r>
              <a:rPr lang="nl-BE" err="1"/>
              <a:t>Acu</a:t>
            </a:r>
            <a:r>
              <a:rPr lang="nl-BE"/>
              <a:t>-led op 40 </a:t>
            </a:r>
            <a:r>
              <a:rPr lang="nl-BE" err="1"/>
              <a:t>Bl</a:t>
            </a:r>
            <a:r>
              <a:rPr lang="nl-BE"/>
              <a:t>, midden knieholte achteraan</a:t>
            </a:r>
          </a:p>
          <a:p>
            <a:r>
              <a:rPr lang="nl-BE"/>
              <a:t>Duur : 15 minuten, dagelijks</a:t>
            </a:r>
          </a:p>
          <a:p>
            <a:r>
              <a:rPr lang="nl-BE"/>
              <a:t>Erna : </a:t>
            </a:r>
            <a:r>
              <a:rPr lang="nl-BE" err="1"/>
              <a:t>hualun</a:t>
            </a:r>
            <a:r>
              <a:rPr lang="nl-BE"/>
              <a:t> pleister </a:t>
            </a:r>
            <a:r>
              <a:rPr lang="nl-BE" err="1"/>
              <a:t>thv</a:t>
            </a:r>
            <a:r>
              <a:rPr lang="nl-BE"/>
              <a:t> L4-S1 1 dag op 2</a:t>
            </a:r>
          </a:p>
          <a:p>
            <a:endParaRPr lang="nl-BE"/>
          </a:p>
          <a:p>
            <a:endParaRPr lang="nl-BE" sz="2400"/>
          </a:p>
          <a:p>
            <a:endParaRPr lang="nl-BE"/>
          </a:p>
          <a:p>
            <a:endParaRPr lang="nl-BE" sz="2400"/>
          </a:p>
          <a:p>
            <a:endParaRPr lang="nl-BE"/>
          </a:p>
          <a:p>
            <a:endParaRPr lang="nl-BE"/>
          </a:p>
          <a:p>
            <a:pPr lvl="8"/>
            <a:endParaRPr lang="nl-BE"/>
          </a:p>
        </p:txBody>
      </p:sp>
      <p:pic>
        <p:nvPicPr>
          <p:cNvPr id="5" name="Picture 4" descr="Bladder 40 (UB40-BL40) Acupressure Point Benefits-Uses | Ageless Herbs">
            <a:extLst>
              <a:ext uri="{FF2B5EF4-FFF2-40B4-BE49-F238E27FC236}">
                <a16:creationId xmlns:a16="http://schemas.microsoft.com/office/drawing/2014/main" id="{46A6C4D5-8620-E463-CB7D-6EB89F53B6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4458" y="4776154"/>
            <a:ext cx="2827175" cy="16235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log Le Souffle du Menhir: Hua Tuo Jia Ji/ Huá Tuó Jiā Jí 华佗 夹脊">
            <a:extLst>
              <a:ext uri="{FF2B5EF4-FFF2-40B4-BE49-F238E27FC236}">
                <a16:creationId xmlns:a16="http://schemas.microsoft.com/office/drawing/2014/main" id="{BE8B61D5-BFEF-3C61-7FC7-92E6C7043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5273" y="4178621"/>
            <a:ext cx="2509935" cy="2295331"/>
          </a:xfrm>
          <a:prstGeom prst="rect">
            <a:avLst/>
          </a:prstGeom>
          <a:noFill/>
          <a:extLst>
            <a:ext uri="{909E8E84-426E-40DD-AFC4-6F175D3DCCD1}">
              <a14:hiddenFill xmlns:a14="http://schemas.microsoft.com/office/drawing/2010/main">
                <a:solidFill>
                  <a:srgbClr val="FFFFFF"/>
                </a:solidFill>
              </a14:hiddenFill>
            </a:ext>
          </a:extLst>
        </p:spPr>
      </p:pic>
      <p:sp>
        <p:nvSpPr>
          <p:cNvPr id="7" name="Tijdelijke aanduiding voor dianummer 6">
            <a:extLst>
              <a:ext uri="{FF2B5EF4-FFF2-40B4-BE49-F238E27FC236}">
                <a16:creationId xmlns:a16="http://schemas.microsoft.com/office/drawing/2014/main" id="{38177460-E862-FAE3-A114-457CD71718C6}"/>
              </a:ext>
            </a:extLst>
          </p:cNvPr>
          <p:cNvSpPr>
            <a:spLocks noGrp="1"/>
          </p:cNvSpPr>
          <p:nvPr>
            <p:ph type="sldNum" sz="quarter" idx="15"/>
          </p:nvPr>
        </p:nvSpPr>
        <p:spPr/>
        <p:txBody>
          <a:bodyPr/>
          <a:lstStyle/>
          <a:p>
            <a:fld id="{A55D0D8D-84CB-4E38-B179-91A7B67920A3}" type="slidenum">
              <a:rPr lang="nl-BE" smtClean="0"/>
              <a:pPr/>
              <a:t>39</a:t>
            </a:fld>
            <a:endParaRPr lang="nl-BE"/>
          </a:p>
        </p:txBody>
      </p:sp>
      <p:sp>
        <p:nvSpPr>
          <p:cNvPr id="4" name="Tijdelijke aanduiding voor voettekst 3">
            <a:extLst>
              <a:ext uri="{FF2B5EF4-FFF2-40B4-BE49-F238E27FC236}">
                <a16:creationId xmlns:a16="http://schemas.microsoft.com/office/drawing/2014/main" id="{CDF7C27F-EB9E-2DF2-D846-35FE2C2A483A}"/>
              </a:ext>
            </a:extLst>
          </p:cNvPr>
          <p:cNvSpPr>
            <a:spLocks noGrp="1"/>
          </p:cNvSpPr>
          <p:nvPr>
            <p:ph type="ftr" sz="quarter" idx="16"/>
          </p:nvPr>
        </p:nvSpPr>
        <p:spPr/>
        <p:txBody>
          <a:bodyPr/>
          <a:lstStyle/>
          <a:p>
            <a:r>
              <a:rPr lang="nl-BE"/>
              <a:t>copyright e.i.t.c.a.m.</a:t>
            </a:r>
          </a:p>
        </p:txBody>
      </p:sp>
      <p:pic>
        <p:nvPicPr>
          <p:cNvPr id="8" name="Afbeelding 7" descr="Afbeelding met tekst&#10;&#10;Automatisch gegenereerde beschrijving">
            <a:extLst>
              <a:ext uri="{FF2B5EF4-FFF2-40B4-BE49-F238E27FC236}">
                <a16:creationId xmlns:a16="http://schemas.microsoft.com/office/drawing/2014/main" id="{BFD48271-8AF5-CF14-3460-F7389D8D67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37869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157F1A-3F8E-DC9D-2901-C499B1C03574}"/>
              </a:ext>
            </a:extLst>
          </p:cNvPr>
          <p:cNvSpPr>
            <a:spLocks noGrp="1"/>
          </p:cNvSpPr>
          <p:nvPr>
            <p:ph type="title"/>
          </p:nvPr>
        </p:nvSpPr>
        <p:spPr>
          <a:xfrm>
            <a:off x="609600" y="274638"/>
            <a:ext cx="9956800" cy="850074"/>
          </a:xfrm>
        </p:spPr>
        <p:txBody>
          <a:bodyPr/>
          <a:lstStyle/>
          <a:p>
            <a:pPr algn="ctr"/>
            <a:r>
              <a:rPr lang="nl-BE" b="1"/>
              <a:t>Energie zwakte </a:t>
            </a:r>
            <a:endParaRPr lang="nl-BE"/>
          </a:p>
        </p:txBody>
      </p:sp>
      <p:graphicFrame>
        <p:nvGraphicFramePr>
          <p:cNvPr id="11276" name="Tijdelijke aanduiding voor inhoud 2">
            <a:extLst>
              <a:ext uri="{FF2B5EF4-FFF2-40B4-BE49-F238E27FC236}">
                <a16:creationId xmlns:a16="http://schemas.microsoft.com/office/drawing/2014/main" id="{1B6402D0-6599-EA67-F397-94BE694B5D4D}"/>
              </a:ext>
            </a:extLst>
          </p:cNvPr>
          <p:cNvGraphicFramePr>
            <a:graphicFrameLocks noGrp="1"/>
          </p:cNvGraphicFramePr>
          <p:nvPr>
            <p:ph sz="quarter" idx="1"/>
          </p:nvPr>
        </p:nvGraphicFramePr>
        <p:xfrm>
          <a:off x="604498" y="1600200"/>
          <a:ext cx="9956800" cy="4873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CV 6 Acupuncture Point(Qihai) or Ren 6 - PeakMassager">
            <a:extLst>
              <a:ext uri="{FF2B5EF4-FFF2-40B4-BE49-F238E27FC236}">
                <a16:creationId xmlns:a16="http://schemas.microsoft.com/office/drawing/2014/main" id="{34B258C0-18BE-A713-F67A-3662773739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1573" y="1600200"/>
            <a:ext cx="2547751"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What Does That Point Do? Stomach 36 – 406 Acupuncture">
            <a:extLst>
              <a:ext uri="{FF2B5EF4-FFF2-40B4-BE49-F238E27FC236}">
                <a16:creationId xmlns:a16="http://schemas.microsoft.com/office/drawing/2014/main" id="{CE58D3E5-A1A1-5257-8792-4DDA1A7A9B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1481" y="1797480"/>
            <a:ext cx="2468239" cy="2230770"/>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E59D90D4-FB37-DC3B-999F-C7758EC03E41}"/>
              </a:ext>
            </a:extLst>
          </p:cNvPr>
          <p:cNvSpPr>
            <a:spLocks noGrp="1"/>
          </p:cNvSpPr>
          <p:nvPr>
            <p:ph type="sldNum" sz="quarter" idx="15"/>
          </p:nvPr>
        </p:nvSpPr>
        <p:spPr/>
        <p:txBody>
          <a:bodyPr/>
          <a:lstStyle/>
          <a:p>
            <a:fld id="{A55D0D8D-84CB-4E38-B179-91A7B67920A3}" type="slidenum">
              <a:rPr lang="nl-BE" smtClean="0"/>
              <a:pPr/>
              <a:t>40</a:t>
            </a:fld>
            <a:endParaRPr lang="nl-BE"/>
          </a:p>
        </p:txBody>
      </p:sp>
      <p:sp>
        <p:nvSpPr>
          <p:cNvPr id="4" name="Tijdelijke aanduiding voor voettekst 3">
            <a:extLst>
              <a:ext uri="{FF2B5EF4-FFF2-40B4-BE49-F238E27FC236}">
                <a16:creationId xmlns:a16="http://schemas.microsoft.com/office/drawing/2014/main" id="{239D7AD4-A1CD-077F-05BC-1CE0C3AE9148}"/>
              </a:ext>
            </a:extLst>
          </p:cNvPr>
          <p:cNvSpPr>
            <a:spLocks noGrp="1"/>
          </p:cNvSpPr>
          <p:nvPr>
            <p:ph type="ftr" sz="quarter" idx="16"/>
          </p:nvPr>
        </p:nvSpPr>
        <p:spPr/>
        <p:txBody>
          <a:bodyPr/>
          <a:lstStyle/>
          <a:p>
            <a:r>
              <a:rPr lang="nl-BE"/>
              <a:t>copyright e.i.t.c.a.m.</a:t>
            </a:r>
          </a:p>
        </p:txBody>
      </p:sp>
      <p:pic>
        <p:nvPicPr>
          <p:cNvPr id="6" name="Afbeelding 5" descr="Afbeelding met tekst&#10;&#10;Automatisch gegenereerde beschrijving">
            <a:extLst>
              <a:ext uri="{FF2B5EF4-FFF2-40B4-BE49-F238E27FC236}">
                <a16:creationId xmlns:a16="http://schemas.microsoft.com/office/drawing/2014/main" id="{A83DBFED-5F9E-C296-D82F-728560E893D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209347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6C1139-5A8D-6B97-A1DC-2140BD46CE02}"/>
              </a:ext>
            </a:extLst>
          </p:cNvPr>
          <p:cNvSpPr>
            <a:spLocks noGrp="1"/>
          </p:cNvSpPr>
          <p:nvPr>
            <p:ph type="title"/>
          </p:nvPr>
        </p:nvSpPr>
        <p:spPr/>
        <p:txBody>
          <a:bodyPr/>
          <a:lstStyle/>
          <a:p>
            <a:pPr algn="ctr"/>
            <a:r>
              <a:rPr lang="nl-BE" b="1"/>
              <a:t>Stress</a:t>
            </a:r>
            <a:endParaRPr lang="nl-BE"/>
          </a:p>
        </p:txBody>
      </p:sp>
      <p:sp>
        <p:nvSpPr>
          <p:cNvPr id="3" name="Tijdelijke aanduiding voor inhoud 2">
            <a:extLst>
              <a:ext uri="{FF2B5EF4-FFF2-40B4-BE49-F238E27FC236}">
                <a16:creationId xmlns:a16="http://schemas.microsoft.com/office/drawing/2014/main" id="{1DE08080-2D3E-9949-CEB2-AB35B390E509}"/>
              </a:ext>
            </a:extLst>
          </p:cNvPr>
          <p:cNvSpPr>
            <a:spLocks noGrp="1"/>
          </p:cNvSpPr>
          <p:nvPr>
            <p:ph sz="quarter" idx="1"/>
          </p:nvPr>
        </p:nvSpPr>
        <p:spPr/>
        <p:txBody>
          <a:bodyPr/>
          <a:lstStyle/>
          <a:p>
            <a:r>
              <a:rPr lang="nl-BE" err="1"/>
              <a:t>Acu</a:t>
            </a:r>
            <a:r>
              <a:rPr lang="nl-BE"/>
              <a:t>-led op 22-4 ling </a:t>
            </a:r>
            <a:r>
              <a:rPr lang="nl-BE" err="1"/>
              <a:t>gu</a:t>
            </a:r>
            <a:r>
              <a:rPr lang="nl-BE"/>
              <a:t> – 22-5 </a:t>
            </a:r>
            <a:r>
              <a:rPr lang="nl-BE" err="1"/>
              <a:t>dabai</a:t>
            </a:r>
            <a:endParaRPr lang="nl-BE"/>
          </a:p>
          <a:p>
            <a:r>
              <a:rPr lang="nl-BE" err="1"/>
              <a:t>Acu</a:t>
            </a:r>
            <a:r>
              <a:rPr lang="nl-BE"/>
              <a:t>-led op 2 en 3 Le (tussen 1 en 2 </a:t>
            </a:r>
            <a:r>
              <a:rPr lang="nl-BE" err="1"/>
              <a:t>metatarsaal</a:t>
            </a:r>
            <a:r>
              <a:rPr lang="nl-BE"/>
              <a:t>)</a:t>
            </a:r>
          </a:p>
          <a:p>
            <a:r>
              <a:rPr lang="nl-BE"/>
              <a:t>Duur : 15 minuten, dagelijks</a:t>
            </a:r>
          </a:p>
          <a:p>
            <a:r>
              <a:rPr lang="nl-BE" err="1"/>
              <a:t>Kombineren</a:t>
            </a:r>
            <a:r>
              <a:rPr lang="nl-BE"/>
              <a:t> met </a:t>
            </a:r>
            <a:r>
              <a:rPr lang="nl-BE" err="1"/>
              <a:t>relax&amp;resolve</a:t>
            </a:r>
            <a:r>
              <a:rPr lang="nl-BE"/>
              <a:t> tabletten</a:t>
            </a:r>
          </a:p>
          <a:p>
            <a:endParaRPr lang="nl-BE"/>
          </a:p>
        </p:txBody>
      </p:sp>
      <p:pic>
        <p:nvPicPr>
          <p:cNvPr id="5" name="Picture 2" descr="Tung's Points 22.04 &amp; 22.05, Ling Gu &amp; Da Bai">
            <a:extLst>
              <a:ext uri="{FF2B5EF4-FFF2-40B4-BE49-F238E27FC236}">
                <a16:creationId xmlns:a16="http://schemas.microsoft.com/office/drawing/2014/main" id="{0BE49FC4-43E6-EE67-1BFD-57C5AAEF94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6791" y="3589846"/>
            <a:ext cx="2950234" cy="26654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rt of Acupuncture - &quot;Huo Ying &amp; Huo Zhu&quot; Master Tung points: Huo Ying &amp; Huo  Zhu (fire hard, fire master) basically your lv2, lv3 in TCM. Learned about  these from Dr.">
            <a:extLst>
              <a:ext uri="{FF2B5EF4-FFF2-40B4-BE49-F238E27FC236}">
                <a16:creationId xmlns:a16="http://schemas.microsoft.com/office/drawing/2014/main" id="{B8D9CCA9-2B2F-AC6F-D92D-50120A36B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2774" y="3757821"/>
            <a:ext cx="2510287" cy="1860790"/>
          </a:xfrm>
          <a:prstGeom prst="rect">
            <a:avLst/>
          </a:prstGeom>
          <a:noFill/>
          <a:extLst>
            <a:ext uri="{909E8E84-426E-40DD-AFC4-6F175D3DCCD1}">
              <a14:hiddenFill xmlns:a14="http://schemas.microsoft.com/office/drawing/2010/main">
                <a:solidFill>
                  <a:srgbClr val="FFFFFF"/>
                </a:solidFill>
              </a14:hiddenFill>
            </a:ext>
          </a:extLst>
        </p:spPr>
      </p:pic>
      <p:sp>
        <p:nvSpPr>
          <p:cNvPr id="7" name="Tijdelijke aanduiding voor dianummer 6">
            <a:extLst>
              <a:ext uri="{FF2B5EF4-FFF2-40B4-BE49-F238E27FC236}">
                <a16:creationId xmlns:a16="http://schemas.microsoft.com/office/drawing/2014/main" id="{982A1626-A438-0E9D-FDE9-EC9060FA7827}"/>
              </a:ext>
            </a:extLst>
          </p:cNvPr>
          <p:cNvSpPr>
            <a:spLocks noGrp="1"/>
          </p:cNvSpPr>
          <p:nvPr>
            <p:ph type="sldNum" sz="quarter" idx="15"/>
          </p:nvPr>
        </p:nvSpPr>
        <p:spPr/>
        <p:txBody>
          <a:bodyPr/>
          <a:lstStyle/>
          <a:p>
            <a:fld id="{A55D0D8D-84CB-4E38-B179-91A7B67920A3}" type="slidenum">
              <a:rPr lang="nl-BE" smtClean="0"/>
              <a:pPr/>
              <a:t>41</a:t>
            </a:fld>
            <a:endParaRPr lang="nl-BE"/>
          </a:p>
        </p:txBody>
      </p:sp>
      <p:sp>
        <p:nvSpPr>
          <p:cNvPr id="4" name="Tijdelijke aanduiding voor voettekst 3">
            <a:extLst>
              <a:ext uri="{FF2B5EF4-FFF2-40B4-BE49-F238E27FC236}">
                <a16:creationId xmlns:a16="http://schemas.microsoft.com/office/drawing/2014/main" id="{31A5F967-BA1D-5B01-6341-7E4DACA8CA4F}"/>
              </a:ext>
            </a:extLst>
          </p:cNvPr>
          <p:cNvSpPr>
            <a:spLocks noGrp="1"/>
          </p:cNvSpPr>
          <p:nvPr>
            <p:ph type="ftr" sz="quarter" idx="16"/>
          </p:nvPr>
        </p:nvSpPr>
        <p:spPr/>
        <p:txBody>
          <a:bodyPr/>
          <a:lstStyle/>
          <a:p>
            <a:r>
              <a:rPr lang="nl-BE"/>
              <a:t>copyright e.i.t.c.a.m.</a:t>
            </a:r>
          </a:p>
        </p:txBody>
      </p:sp>
      <p:pic>
        <p:nvPicPr>
          <p:cNvPr id="8" name="Afbeelding 7" descr="Afbeelding met tekst&#10;&#10;Automatisch gegenereerde beschrijving">
            <a:extLst>
              <a:ext uri="{FF2B5EF4-FFF2-40B4-BE49-F238E27FC236}">
                <a16:creationId xmlns:a16="http://schemas.microsoft.com/office/drawing/2014/main" id="{77BAA743-0B65-96B2-72D6-211B4D7D19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75696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160233-5439-F3BE-F08F-BEA0C7C5A02E}"/>
              </a:ext>
            </a:extLst>
          </p:cNvPr>
          <p:cNvSpPr>
            <a:spLocks noGrp="1"/>
          </p:cNvSpPr>
          <p:nvPr>
            <p:ph type="title"/>
          </p:nvPr>
        </p:nvSpPr>
        <p:spPr>
          <a:xfrm>
            <a:off x="609600" y="274638"/>
            <a:ext cx="9956800" cy="2045282"/>
          </a:xfrm>
        </p:spPr>
        <p:txBody>
          <a:bodyPr>
            <a:normAutofit/>
          </a:bodyPr>
          <a:lstStyle/>
          <a:p>
            <a:pPr algn="ctr"/>
            <a:r>
              <a:rPr lang="nl-BE" sz="2800" b="1"/>
              <a:t>Insomnia</a:t>
            </a:r>
            <a:r>
              <a:rPr lang="nl-BE" sz="2800"/>
              <a:t> : </a:t>
            </a:r>
            <a:br>
              <a:rPr lang="nl-BE" sz="2800"/>
            </a:br>
            <a:r>
              <a:rPr lang="nl-BE" sz="2800"/>
              <a:t>an </a:t>
            </a:r>
            <a:r>
              <a:rPr lang="nl-BE" sz="2800" err="1"/>
              <a:t>mian</a:t>
            </a:r>
            <a:r>
              <a:rPr lang="nl-BE" sz="2800"/>
              <a:t> (zie foto) + 88-25 : center </a:t>
            </a:r>
            <a:r>
              <a:rPr lang="nl-BE" sz="2800" err="1"/>
              <a:t>nine</a:t>
            </a:r>
            <a:r>
              <a:rPr lang="nl-BE" sz="2800"/>
              <a:t> </a:t>
            </a:r>
            <a:r>
              <a:rPr lang="nl-BE" sz="2800" err="1"/>
              <a:t>miles</a:t>
            </a:r>
            <a:r>
              <a:rPr lang="nl-BE" sz="2800"/>
              <a:t> = 31gb</a:t>
            </a:r>
            <a:br>
              <a:rPr lang="nl-BE" sz="2800"/>
            </a:br>
            <a:r>
              <a:rPr lang="nl-BE" sz="2800"/>
              <a:t>1 uur voor slapengaan</a:t>
            </a:r>
            <a:br>
              <a:rPr lang="nl-BE" sz="2800"/>
            </a:br>
            <a:r>
              <a:rPr lang="nl-BE" sz="2800"/>
              <a:t>duur : 15 minuten, dagelijks</a:t>
            </a:r>
          </a:p>
        </p:txBody>
      </p:sp>
      <p:pic>
        <p:nvPicPr>
          <p:cNvPr id="3074" name="Picture 2" descr="Acupuncture for Insomnia | Common Ground Wellness">
            <a:extLst>
              <a:ext uri="{FF2B5EF4-FFF2-40B4-BE49-F238E27FC236}">
                <a16:creationId xmlns:a16="http://schemas.microsoft.com/office/drawing/2014/main" id="{6AA1DAEB-FD07-D728-E250-885643F9690B}"/>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251865" y="2560320"/>
            <a:ext cx="3922949" cy="40230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aster Tung's Acupuncture Points - 88.25 (GB 31), 88.26, 88.27 - YouTube">
            <a:extLst>
              <a:ext uri="{FF2B5EF4-FFF2-40B4-BE49-F238E27FC236}">
                <a16:creationId xmlns:a16="http://schemas.microsoft.com/office/drawing/2014/main" id="{5642F390-621D-D4EB-A9EB-9F7E3D48DF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5739" y="2985601"/>
            <a:ext cx="3922949" cy="3467819"/>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BCEFAB75-A64A-FB40-45DF-0002367036AD}"/>
              </a:ext>
            </a:extLst>
          </p:cNvPr>
          <p:cNvSpPr>
            <a:spLocks noGrp="1"/>
          </p:cNvSpPr>
          <p:nvPr>
            <p:ph type="sldNum" sz="quarter" idx="15"/>
          </p:nvPr>
        </p:nvSpPr>
        <p:spPr/>
        <p:txBody>
          <a:bodyPr/>
          <a:lstStyle/>
          <a:p>
            <a:fld id="{A55D0D8D-84CB-4E38-B179-91A7B67920A3}" type="slidenum">
              <a:rPr lang="nl-BE" smtClean="0"/>
              <a:pPr/>
              <a:t>42</a:t>
            </a:fld>
            <a:endParaRPr lang="nl-BE"/>
          </a:p>
        </p:txBody>
      </p:sp>
      <p:sp>
        <p:nvSpPr>
          <p:cNvPr id="4" name="Tijdelijke aanduiding voor voettekst 3">
            <a:extLst>
              <a:ext uri="{FF2B5EF4-FFF2-40B4-BE49-F238E27FC236}">
                <a16:creationId xmlns:a16="http://schemas.microsoft.com/office/drawing/2014/main" id="{9D70D947-E05A-E58E-0DC2-F8DA3DFB4950}"/>
              </a:ext>
            </a:extLst>
          </p:cNvPr>
          <p:cNvSpPr>
            <a:spLocks noGrp="1"/>
          </p:cNvSpPr>
          <p:nvPr>
            <p:ph type="ftr" sz="quarter" idx="16"/>
          </p:nvPr>
        </p:nvSpPr>
        <p:spPr/>
        <p:txBody>
          <a:bodyPr/>
          <a:lstStyle/>
          <a:p>
            <a:r>
              <a:rPr lang="nl-BE"/>
              <a:t>copyright e.i.t.c.a.m.</a:t>
            </a:r>
          </a:p>
        </p:txBody>
      </p:sp>
      <p:pic>
        <p:nvPicPr>
          <p:cNvPr id="5" name="Afbeelding 4" descr="Afbeelding met tekst&#10;&#10;Automatisch gegenereerde beschrijving">
            <a:extLst>
              <a:ext uri="{FF2B5EF4-FFF2-40B4-BE49-F238E27FC236}">
                <a16:creationId xmlns:a16="http://schemas.microsoft.com/office/drawing/2014/main" id="{2834C5BE-F818-1199-F590-B57A9F2D0A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17869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8910B5-FA1C-B7F8-E5E9-998F04D4A1E4}"/>
              </a:ext>
            </a:extLst>
          </p:cNvPr>
          <p:cNvSpPr>
            <a:spLocks noGrp="1"/>
          </p:cNvSpPr>
          <p:nvPr>
            <p:ph type="title"/>
          </p:nvPr>
        </p:nvSpPr>
        <p:spPr>
          <a:xfrm>
            <a:off x="609600" y="274638"/>
            <a:ext cx="9956800" cy="1938210"/>
          </a:xfrm>
        </p:spPr>
        <p:txBody>
          <a:bodyPr>
            <a:normAutofit/>
          </a:bodyPr>
          <a:lstStyle/>
          <a:p>
            <a:pPr algn="ctr"/>
            <a:r>
              <a:rPr lang="nl-BE" b="1"/>
              <a:t>Hypertensie : </a:t>
            </a:r>
            <a:br>
              <a:rPr lang="nl-BE" b="1"/>
            </a:br>
            <a:r>
              <a:rPr lang="nl-BE" b="1"/>
              <a:t>1 Nier bilateraal</a:t>
            </a:r>
            <a:br>
              <a:rPr lang="nl-BE" b="1"/>
            </a:br>
            <a:r>
              <a:rPr lang="nl-BE" b="1"/>
              <a:t>duur : 15 minuten, dagelijks</a:t>
            </a:r>
            <a:br>
              <a:rPr lang="nl-BE" b="1"/>
            </a:br>
            <a:endParaRPr lang="nl-BE" b="1"/>
          </a:p>
        </p:txBody>
      </p:sp>
      <p:pic>
        <p:nvPicPr>
          <p:cNvPr id="4098" name="Picture 2" descr="9 Pressure Points for Kidney Health – Kanjo">
            <a:extLst>
              <a:ext uri="{FF2B5EF4-FFF2-40B4-BE49-F238E27FC236}">
                <a16:creationId xmlns:a16="http://schemas.microsoft.com/office/drawing/2014/main" id="{DCE2263C-8B9B-86BF-77BB-56018B6A916C}"/>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579963" y="3429000"/>
            <a:ext cx="3079600" cy="2615184"/>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CA41025E-65A1-E212-D2C4-408DD3AE03E5}"/>
              </a:ext>
            </a:extLst>
          </p:cNvPr>
          <p:cNvSpPr>
            <a:spLocks noGrp="1"/>
          </p:cNvSpPr>
          <p:nvPr>
            <p:ph type="sldNum" sz="quarter" idx="15"/>
          </p:nvPr>
        </p:nvSpPr>
        <p:spPr/>
        <p:txBody>
          <a:bodyPr/>
          <a:lstStyle/>
          <a:p>
            <a:fld id="{A55D0D8D-84CB-4E38-B179-91A7B67920A3}" type="slidenum">
              <a:rPr lang="nl-BE" smtClean="0"/>
              <a:pPr/>
              <a:t>43</a:t>
            </a:fld>
            <a:endParaRPr lang="nl-BE"/>
          </a:p>
        </p:txBody>
      </p:sp>
      <p:sp>
        <p:nvSpPr>
          <p:cNvPr id="4" name="Tijdelijke aanduiding voor voettekst 3">
            <a:extLst>
              <a:ext uri="{FF2B5EF4-FFF2-40B4-BE49-F238E27FC236}">
                <a16:creationId xmlns:a16="http://schemas.microsoft.com/office/drawing/2014/main" id="{45AA85FB-2480-7B5E-A7C1-897D1AB582E3}"/>
              </a:ext>
            </a:extLst>
          </p:cNvPr>
          <p:cNvSpPr>
            <a:spLocks noGrp="1"/>
          </p:cNvSpPr>
          <p:nvPr>
            <p:ph type="ftr" sz="quarter" idx="16"/>
          </p:nvPr>
        </p:nvSpPr>
        <p:spPr/>
        <p:txBody>
          <a:bodyPr/>
          <a:lstStyle/>
          <a:p>
            <a:r>
              <a:rPr lang="nl-BE"/>
              <a:t>copyright e.i.t.c.a.m.</a:t>
            </a:r>
          </a:p>
        </p:txBody>
      </p:sp>
      <p:pic>
        <p:nvPicPr>
          <p:cNvPr id="5" name="Afbeelding 4" descr="Afbeelding met tekst&#10;&#10;Automatisch gegenereerde beschrijving">
            <a:extLst>
              <a:ext uri="{FF2B5EF4-FFF2-40B4-BE49-F238E27FC236}">
                <a16:creationId xmlns:a16="http://schemas.microsoft.com/office/drawing/2014/main" id="{71349068-44DF-D285-0B0E-F7CF1100B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247423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6EAD881-9C7D-7847-F98E-C845B0909C9D}"/>
              </a:ext>
            </a:extLst>
          </p:cNvPr>
          <p:cNvSpPr>
            <a:spLocks noGrp="1"/>
          </p:cNvSpPr>
          <p:nvPr>
            <p:ph type="title"/>
          </p:nvPr>
        </p:nvSpPr>
        <p:spPr>
          <a:xfrm>
            <a:off x="609600" y="274638"/>
            <a:ext cx="9956800" cy="2045282"/>
          </a:xfrm>
        </p:spPr>
        <p:txBody>
          <a:bodyPr>
            <a:normAutofit/>
          </a:bodyPr>
          <a:lstStyle/>
          <a:p>
            <a:pPr algn="ctr"/>
            <a:r>
              <a:rPr lang="nl-BE" b="1"/>
              <a:t>Infertiliteit : </a:t>
            </a:r>
            <a:br>
              <a:rPr lang="nl-BE" b="1"/>
            </a:br>
            <a:r>
              <a:rPr lang="nl-BE" b="1"/>
              <a:t>4 SPLEEN + 4 CV (2 duimbreedtes boven pubis)</a:t>
            </a:r>
            <a:br>
              <a:rPr lang="nl-BE" b="1"/>
            </a:br>
            <a:r>
              <a:rPr lang="nl-BE" b="1"/>
              <a:t>duur : 15 minuten, dagelijks</a:t>
            </a:r>
          </a:p>
        </p:txBody>
      </p:sp>
      <p:pic>
        <p:nvPicPr>
          <p:cNvPr id="6146" name="Picture 2" descr="SP 4 being the confluent point of the Chong meridian is fantastic to treat  menstruation issues. #AcupunctureRocks | By AcuPro Academy | Facebook">
            <a:extLst>
              <a:ext uri="{FF2B5EF4-FFF2-40B4-BE49-F238E27FC236}">
                <a16:creationId xmlns:a16="http://schemas.microsoft.com/office/drawing/2014/main" id="{C8EF1D39-C9E9-EA67-301D-FBC8215A22D4}"/>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252555" y="3173995"/>
            <a:ext cx="2751827" cy="256005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cupuncture points on the lower abdomen. Ten acupuncture points... |  Download Scientific Diagram">
            <a:extLst>
              <a:ext uri="{FF2B5EF4-FFF2-40B4-BE49-F238E27FC236}">
                <a16:creationId xmlns:a16="http://schemas.microsoft.com/office/drawing/2014/main" id="{7A7FFBE0-A6E8-59DF-7447-83543D5A57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5621" y="3173995"/>
            <a:ext cx="2751827" cy="2398729"/>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9DB63BD4-C7E8-5363-26A6-0DF5A7A77AC4}"/>
              </a:ext>
            </a:extLst>
          </p:cNvPr>
          <p:cNvSpPr>
            <a:spLocks noGrp="1"/>
          </p:cNvSpPr>
          <p:nvPr>
            <p:ph type="sldNum" sz="quarter" idx="15"/>
          </p:nvPr>
        </p:nvSpPr>
        <p:spPr/>
        <p:txBody>
          <a:bodyPr/>
          <a:lstStyle/>
          <a:p>
            <a:fld id="{A55D0D8D-84CB-4E38-B179-91A7B67920A3}" type="slidenum">
              <a:rPr lang="nl-BE" smtClean="0"/>
              <a:pPr/>
              <a:t>44</a:t>
            </a:fld>
            <a:endParaRPr lang="nl-BE"/>
          </a:p>
        </p:txBody>
      </p:sp>
      <p:sp>
        <p:nvSpPr>
          <p:cNvPr id="4" name="Tijdelijke aanduiding voor voettekst 3">
            <a:extLst>
              <a:ext uri="{FF2B5EF4-FFF2-40B4-BE49-F238E27FC236}">
                <a16:creationId xmlns:a16="http://schemas.microsoft.com/office/drawing/2014/main" id="{0ADDC780-AF35-2588-7562-32141FDF6862}"/>
              </a:ext>
            </a:extLst>
          </p:cNvPr>
          <p:cNvSpPr>
            <a:spLocks noGrp="1"/>
          </p:cNvSpPr>
          <p:nvPr>
            <p:ph type="ftr" sz="quarter" idx="16"/>
          </p:nvPr>
        </p:nvSpPr>
        <p:spPr/>
        <p:txBody>
          <a:bodyPr/>
          <a:lstStyle/>
          <a:p>
            <a:r>
              <a:rPr lang="nl-BE"/>
              <a:t>copyright e.i.t.c.a.m.</a:t>
            </a:r>
          </a:p>
        </p:txBody>
      </p:sp>
      <p:pic>
        <p:nvPicPr>
          <p:cNvPr id="5" name="Afbeelding 4" descr="Afbeelding met tekst&#10;&#10;Automatisch gegenereerde beschrijving">
            <a:extLst>
              <a:ext uri="{FF2B5EF4-FFF2-40B4-BE49-F238E27FC236}">
                <a16:creationId xmlns:a16="http://schemas.microsoft.com/office/drawing/2014/main" id="{96D6A117-1A99-EB83-1E0C-67DE4C0B41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4061731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55473A-127F-55A5-12C7-6E67BE91C0D2}"/>
              </a:ext>
            </a:extLst>
          </p:cNvPr>
          <p:cNvSpPr>
            <a:spLocks noGrp="1"/>
          </p:cNvSpPr>
          <p:nvPr>
            <p:ph type="title"/>
          </p:nvPr>
        </p:nvSpPr>
        <p:spPr>
          <a:xfrm>
            <a:off x="609600" y="713232"/>
            <a:ext cx="9956800" cy="1606688"/>
          </a:xfrm>
        </p:spPr>
        <p:txBody>
          <a:bodyPr>
            <a:normAutofit/>
          </a:bodyPr>
          <a:lstStyle/>
          <a:p>
            <a:pPr algn="ctr"/>
            <a:r>
              <a:rPr lang="nl-BE" b="1"/>
              <a:t>Ogen, macula degeneratie</a:t>
            </a:r>
            <a:br>
              <a:rPr lang="nl-BE" b="1"/>
            </a:br>
            <a:r>
              <a:rPr lang="nl-BE" b="1" err="1"/>
              <a:t>hua</a:t>
            </a:r>
            <a:r>
              <a:rPr lang="nl-BE" b="1"/>
              <a:t> </a:t>
            </a:r>
            <a:r>
              <a:rPr lang="nl-BE" b="1" err="1"/>
              <a:t>gu</a:t>
            </a:r>
            <a:r>
              <a:rPr lang="nl-BE" b="1"/>
              <a:t> </a:t>
            </a:r>
            <a:r>
              <a:rPr lang="nl-BE" b="1" err="1"/>
              <a:t>yi</a:t>
            </a:r>
            <a:r>
              <a:rPr lang="nl-BE" b="1"/>
              <a:t> : op voetzool</a:t>
            </a:r>
            <a:br>
              <a:rPr lang="nl-BE" b="1"/>
            </a:br>
            <a:r>
              <a:rPr lang="nl-BE" b="1"/>
              <a:t>duur : 15 minuten, dagelijks</a:t>
            </a:r>
          </a:p>
        </p:txBody>
      </p:sp>
      <p:pic>
        <p:nvPicPr>
          <p:cNvPr id="7170" name="Picture 2" descr="Tuina 推拿 Umbria - HUA GU YI (Osso Fiore numero Uno) 55.02:... | Facebook">
            <a:extLst>
              <a:ext uri="{FF2B5EF4-FFF2-40B4-BE49-F238E27FC236}">
                <a16:creationId xmlns:a16="http://schemas.microsoft.com/office/drawing/2014/main" id="{BCF7AC9D-3768-02A5-CA37-4CC857D7422A}"/>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370858" y="3054858"/>
            <a:ext cx="4004603" cy="3200400"/>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D25156FA-B44E-689E-F91D-0DA44FF7C485}"/>
              </a:ext>
            </a:extLst>
          </p:cNvPr>
          <p:cNvSpPr>
            <a:spLocks noGrp="1"/>
          </p:cNvSpPr>
          <p:nvPr>
            <p:ph type="sldNum" sz="quarter" idx="15"/>
          </p:nvPr>
        </p:nvSpPr>
        <p:spPr/>
        <p:txBody>
          <a:bodyPr/>
          <a:lstStyle/>
          <a:p>
            <a:fld id="{A55D0D8D-84CB-4E38-B179-91A7B67920A3}" type="slidenum">
              <a:rPr lang="nl-BE" smtClean="0"/>
              <a:pPr/>
              <a:t>45</a:t>
            </a:fld>
            <a:endParaRPr lang="nl-BE"/>
          </a:p>
        </p:txBody>
      </p:sp>
      <p:sp>
        <p:nvSpPr>
          <p:cNvPr id="4" name="Tijdelijke aanduiding voor voettekst 3">
            <a:extLst>
              <a:ext uri="{FF2B5EF4-FFF2-40B4-BE49-F238E27FC236}">
                <a16:creationId xmlns:a16="http://schemas.microsoft.com/office/drawing/2014/main" id="{87056A7E-A151-0740-4DDF-45363FC438C0}"/>
              </a:ext>
            </a:extLst>
          </p:cNvPr>
          <p:cNvSpPr>
            <a:spLocks noGrp="1"/>
          </p:cNvSpPr>
          <p:nvPr>
            <p:ph type="ftr" sz="quarter" idx="16"/>
          </p:nvPr>
        </p:nvSpPr>
        <p:spPr/>
        <p:txBody>
          <a:bodyPr/>
          <a:lstStyle/>
          <a:p>
            <a:r>
              <a:rPr lang="nl-BE"/>
              <a:t>copyright e.i.t.c.a.m.</a:t>
            </a:r>
          </a:p>
        </p:txBody>
      </p:sp>
      <p:pic>
        <p:nvPicPr>
          <p:cNvPr id="5" name="Afbeelding 4" descr="Afbeelding met tekst&#10;&#10;Automatisch gegenereerde beschrijving">
            <a:extLst>
              <a:ext uri="{FF2B5EF4-FFF2-40B4-BE49-F238E27FC236}">
                <a16:creationId xmlns:a16="http://schemas.microsoft.com/office/drawing/2014/main" id="{B5596DC6-70DE-DA78-45B2-712A6CB99C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903629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B2CA7C-AFE6-6B75-FE61-946811A9B4E0}"/>
              </a:ext>
            </a:extLst>
          </p:cNvPr>
          <p:cNvSpPr>
            <a:spLocks noGrp="1"/>
          </p:cNvSpPr>
          <p:nvPr>
            <p:ph type="title"/>
          </p:nvPr>
        </p:nvSpPr>
        <p:spPr/>
        <p:txBody>
          <a:bodyPr/>
          <a:lstStyle/>
          <a:p>
            <a:pPr algn="ctr"/>
            <a:r>
              <a:rPr lang="nl-BE" b="1" err="1"/>
              <a:t>Asthma</a:t>
            </a:r>
            <a:r>
              <a:rPr lang="nl-BE" b="1"/>
              <a:t>, rhinitis, verkoudheid </a:t>
            </a:r>
          </a:p>
        </p:txBody>
      </p:sp>
      <p:sp>
        <p:nvSpPr>
          <p:cNvPr id="3" name="Tijdelijke aanduiding voor inhoud 2">
            <a:extLst>
              <a:ext uri="{FF2B5EF4-FFF2-40B4-BE49-F238E27FC236}">
                <a16:creationId xmlns:a16="http://schemas.microsoft.com/office/drawing/2014/main" id="{B0E2D513-9954-4629-66F8-E4F0B321486F}"/>
              </a:ext>
            </a:extLst>
          </p:cNvPr>
          <p:cNvSpPr>
            <a:spLocks noGrp="1"/>
          </p:cNvSpPr>
          <p:nvPr>
            <p:ph sz="quarter" idx="1"/>
          </p:nvPr>
        </p:nvSpPr>
        <p:spPr/>
        <p:txBody>
          <a:bodyPr>
            <a:normAutofit/>
          </a:bodyPr>
          <a:lstStyle/>
          <a:p>
            <a:r>
              <a:rPr lang="nl-BE" sz="1800"/>
              <a:t>op de lijn van basis duimmuis naar de binnenkant van </a:t>
            </a:r>
            <a:r>
              <a:rPr lang="nl-BE" sz="1800" err="1"/>
              <a:t>elleboog</a:t>
            </a:r>
            <a:r>
              <a:rPr lang="nl-BE" sz="1800"/>
              <a:t>  :</a:t>
            </a:r>
          </a:p>
          <a:p>
            <a:r>
              <a:rPr lang="nl-BE" sz="1800" err="1"/>
              <a:t>Acu</a:t>
            </a:r>
            <a:r>
              <a:rPr lang="nl-BE" sz="1800"/>
              <a:t>-led op het midden van de lijn</a:t>
            </a:r>
          </a:p>
          <a:p>
            <a:r>
              <a:rPr lang="nl-BE" sz="1800" err="1"/>
              <a:t>Acu</a:t>
            </a:r>
            <a:r>
              <a:rPr lang="nl-BE" sz="1800"/>
              <a:t>-led op het midden van het deel tussen midden en basis van duimmuis</a:t>
            </a:r>
          </a:p>
          <a:p>
            <a:r>
              <a:rPr lang="nl-BE" sz="1800" err="1"/>
              <a:t>Acu</a:t>
            </a:r>
            <a:r>
              <a:rPr lang="nl-BE" sz="1800"/>
              <a:t>-led op het midden van het deel tussen midden en </a:t>
            </a:r>
            <a:r>
              <a:rPr lang="nl-BE" sz="1800" err="1"/>
              <a:t>elleboog</a:t>
            </a:r>
            <a:endParaRPr lang="nl-BE" sz="1800"/>
          </a:p>
          <a:p>
            <a:r>
              <a:rPr lang="nl-BE" sz="1800"/>
              <a:t>Duur : 15 minuten, dagelijks</a:t>
            </a:r>
          </a:p>
        </p:txBody>
      </p:sp>
      <p:pic>
        <p:nvPicPr>
          <p:cNvPr id="5" name="Picture 2" descr="Tung's Acupuncture points 33.13 (Ren shi), 33.14 (Di shi), 33.15 (Tian shi)  - סינימד - רפואה סינית | דיקור סיני לנשים - מרפאתה של קרן זליכה">
            <a:extLst>
              <a:ext uri="{FF2B5EF4-FFF2-40B4-BE49-F238E27FC236}">
                <a16:creationId xmlns:a16="http://schemas.microsoft.com/office/drawing/2014/main" id="{7D820010-9993-E589-4E4E-101A7EA402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8920" y="3429000"/>
            <a:ext cx="5285232" cy="2338388"/>
          </a:xfrm>
          <a:prstGeom prst="rect">
            <a:avLst/>
          </a:prstGeom>
          <a:noFill/>
          <a:extLst>
            <a:ext uri="{909E8E84-426E-40DD-AFC4-6F175D3DCCD1}">
              <a14:hiddenFill xmlns:a14="http://schemas.microsoft.com/office/drawing/2010/main">
                <a:solidFill>
                  <a:srgbClr val="FFFFFF"/>
                </a:solidFill>
              </a14:hiddenFill>
            </a:ext>
          </a:extLst>
        </p:spPr>
      </p:pic>
      <p:sp>
        <p:nvSpPr>
          <p:cNvPr id="6" name="Tijdelijke aanduiding voor dianummer 5">
            <a:extLst>
              <a:ext uri="{FF2B5EF4-FFF2-40B4-BE49-F238E27FC236}">
                <a16:creationId xmlns:a16="http://schemas.microsoft.com/office/drawing/2014/main" id="{5418E380-7C4F-8EF0-30E6-BC357168FE6D}"/>
              </a:ext>
            </a:extLst>
          </p:cNvPr>
          <p:cNvSpPr>
            <a:spLocks noGrp="1"/>
          </p:cNvSpPr>
          <p:nvPr>
            <p:ph type="sldNum" sz="quarter" idx="15"/>
          </p:nvPr>
        </p:nvSpPr>
        <p:spPr/>
        <p:txBody>
          <a:bodyPr/>
          <a:lstStyle/>
          <a:p>
            <a:fld id="{A55D0D8D-84CB-4E38-B179-91A7B67920A3}" type="slidenum">
              <a:rPr lang="nl-BE" smtClean="0"/>
              <a:pPr/>
              <a:t>46</a:t>
            </a:fld>
            <a:endParaRPr lang="nl-BE"/>
          </a:p>
        </p:txBody>
      </p:sp>
      <p:sp>
        <p:nvSpPr>
          <p:cNvPr id="4" name="Tijdelijke aanduiding voor voettekst 3">
            <a:extLst>
              <a:ext uri="{FF2B5EF4-FFF2-40B4-BE49-F238E27FC236}">
                <a16:creationId xmlns:a16="http://schemas.microsoft.com/office/drawing/2014/main" id="{6FAEBAF9-A44D-10E8-9AA6-15AF74C2E6BE}"/>
              </a:ext>
            </a:extLst>
          </p:cNvPr>
          <p:cNvSpPr>
            <a:spLocks noGrp="1"/>
          </p:cNvSpPr>
          <p:nvPr>
            <p:ph type="ftr" sz="quarter" idx="16"/>
          </p:nvPr>
        </p:nvSpPr>
        <p:spPr/>
        <p:txBody>
          <a:bodyPr/>
          <a:lstStyle/>
          <a:p>
            <a:r>
              <a:rPr lang="nl-BE"/>
              <a:t>copyright e.i.t.c.a.m.</a:t>
            </a:r>
          </a:p>
        </p:txBody>
      </p:sp>
      <p:pic>
        <p:nvPicPr>
          <p:cNvPr id="7" name="Afbeelding 6" descr="Afbeelding met tekst&#10;&#10;Automatisch gegenereerde beschrijving">
            <a:extLst>
              <a:ext uri="{FF2B5EF4-FFF2-40B4-BE49-F238E27FC236}">
                <a16:creationId xmlns:a16="http://schemas.microsoft.com/office/drawing/2014/main" id="{3022395E-54C4-A95D-7E47-CF9BA75E8F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28219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A4AE1B-40E0-E79A-C53D-9B0543AEE0FB}"/>
              </a:ext>
            </a:extLst>
          </p:cNvPr>
          <p:cNvSpPr>
            <a:spLocks noGrp="1"/>
          </p:cNvSpPr>
          <p:nvPr>
            <p:ph type="title"/>
          </p:nvPr>
        </p:nvSpPr>
        <p:spPr>
          <a:xfrm>
            <a:off x="609600" y="274638"/>
            <a:ext cx="9956800" cy="892681"/>
          </a:xfrm>
        </p:spPr>
        <p:txBody>
          <a:bodyPr/>
          <a:lstStyle/>
          <a:p>
            <a:pPr algn="ctr"/>
            <a:r>
              <a:rPr lang="nl-BE" b="1"/>
              <a:t>spijsvertering</a:t>
            </a:r>
          </a:p>
        </p:txBody>
      </p:sp>
      <p:sp>
        <p:nvSpPr>
          <p:cNvPr id="3" name="Tijdelijke aanduiding voor inhoud 2">
            <a:extLst>
              <a:ext uri="{FF2B5EF4-FFF2-40B4-BE49-F238E27FC236}">
                <a16:creationId xmlns:a16="http://schemas.microsoft.com/office/drawing/2014/main" id="{D82953E6-1A74-1A93-C884-AA41E1A8A758}"/>
              </a:ext>
            </a:extLst>
          </p:cNvPr>
          <p:cNvSpPr>
            <a:spLocks noGrp="1"/>
          </p:cNvSpPr>
          <p:nvPr>
            <p:ph sz="quarter" idx="1"/>
          </p:nvPr>
        </p:nvSpPr>
        <p:spPr>
          <a:xfrm>
            <a:off x="669747" y="1466528"/>
            <a:ext cx="9735939" cy="5007423"/>
          </a:xfrm>
        </p:spPr>
        <p:txBody>
          <a:bodyPr/>
          <a:lstStyle/>
          <a:p>
            <a:r>
              <a:rPr lang="nl-BE" sz="1800" err="1">
                <a:latin typeface="Calibri" panose="020F0502020204030204" pitchFamily="34" charset="0"/>
                <a:cs typeface="Calibri" panose="020F0502020204030204" pitchFamily="34" charset="0"/>
              </a:rPr>
              <a:t>Acu</a:t>
            </a:r>
            <a:r>
              <a:rPr lang="nl-BE" sz="1800">
                <a:latin typeface="Calibri" panose="020F0502020204030204" pitchFamily="34" charset="0"/>
                <a:cs typeface="Calibri" panose="020F0502020204030204" pitchFamily="34" charset="0"/>
              </a:rPr>
              <a:t>-led op 36 ST : </a:t>
            </a:r>
            <a:r>
              <a:rPr lang="nl-BE" sz="1800" b="0" i="0">
                <a:solidFill>
                  <a:srgbClr val="040C28"/>
                </a:solidFill>
                <a:effectLst/>
                <a:latin typeface="Calibri" panose="020F0502020204030204" pitchFamily="34" charset="0"/>
                <a:cs typeface="Calibri" panose="020F0502020204030204" pitchFamily="34" charset="0"/>
              </a:rPr>
              <a:t>Zoek eerst het kuiltje in je knie aan de buitenzijde van je been</a:t>
            </a:r>
            <a:r>
              <a:rPr lang="nl-BE" sz="1800" b="0" i="0">
                <a:solidFill>
                  <a:srgbClr val="4D5156"/>
                </a:solidFill>
                <a:effectLst/>
                <a:latin typeface="Calibri" panose="020F0502020204030204" pitchFamily="34" charset="0"/>
                <a:cs typeface="Calibri" panose="020F0502020204030204" pitchFamily="34" charset="0"/>
              </a:rPr>
              <a:t>. Het ligt er 4 vingerbreedtes onder (ongeveer 3 cm). Als je je gesloten hand zo legt, met je duim op het kuiltje en de rest van je vingers gesloten naast elkaar, dan vind je precies daaronder het punt Maag 36.</a:t>
            </a:r>
            <a:endParaRPr lang="nl-BE" sz="1800">
              <a:latin typeface="Calibri" panose="020F0502020204030204" pitchFamily="34" charset="0"/>
              <a:cs typeface="Calibri" panose="020F0502020204030204" pitchFamily="34" charset="0"/>
            </a:endParaRPr>
          </a:p>
          <a:p>
            <a:r>
              <a:rPr lang="nl-BE" sz="1800" err="1">
                <a:latin typeface="Calibri" panose="020F0502020204030204" pitchFamily="34" charset="0"/>
                <a:cs typeface="Calibri" panose="020F0502020204030204" pitchFamily="34" charset="0"/>
              </a:rPr>
              <a:t>Acu</a:t>
            </a:r>
            <a:r>
              <a:rPr lang="nl-BE" sz="1800">
                <a:latin typeface="Calibri" panose="020F0502020204030204" pitchFamily="34" charset="0"/>
                <a:cs typeface="Calibri" panose="020F0502020204030204" pitchFamily="34" charset="0"/>
              </a:rPr>
              <a:t>-led op 6 P : </a:t>
            </a:r>
            <a:r>
              <a:rPr lang="nl-BE" sz="1800" b="0" i="0">
                <a:effectLst/>
                <a:latin typeface="Calibri" panose="020F0502020204030204" pitchFamily="34" charset="0"/>
                <a:cs typeface="Calibri" panose="020F0502020204030204" pitchFamily="34" charset="0"/>
              </a:rPr>
              <a:t>Pericard 6 ligt aan de binnenzijde van de onderarm, twee duimbreedtes onder de plooi van de pols, tussen de pezen van palmaris longus en </a:t>
            </a:r>
            <a:r>
              <a:rPr lang="nl-BE" sz="1800" b="0" i="0" err="1">
                <a:effectLst/>
                <a:latin typeface="Calibri" panose="020F0502020204030204" pitchFamily="34" charset="0"/>
                <a:cs typeface="Calibri" panose="020F0502020204030204" pitchFamily="34" charset="0"/>
              </a:rPr>
              <a:t>flexor</a:t>
            </a:r>
            <a:r>
              <a:rPr lang="nl-BE" sz="1800" b="0" i="0">
                <a:effectLst/>
                <a:latin typeface="Calibri" panose="020F0502020204030204" pitchFamily="34" charset="0"/>
                <a:cs typeface="Calibri" panose="020F0502020204030204" pitchFamily="34" charset="0"/>
              </a:rPr>
              <a:t> </a:t>
            </a:r>
            <a:r>
              <a:rPr lang="nl-BE" sz="1800" b="0" i="0" err="1">
                <a:effectLst/>
                <a:latin typeface="Calibri" panose="020F0502020204030204" pitchFamily="34" charset="0"/>
                <a:cs typeface="Calibri" panose="020F0502020204030204" pitchFamily="34" charset="0"/>
              </a:rPr>
              <a:t>carpi</a:t>
            </a:r>
            <a:r>
              <a:rPr lang="nl-BE" sz="1800" b="0" i="0">
                <a:effectLst/>
                <a:latin typeface="Calibri" panose="020F0502020204030204" pitchFamily="34" charset="0"/>
                <a:cs typeface="Calibri" panose="020F0502020204030204" pitchFamily="34" charset="0"/>
              </a:rPr>
              <a:t> </a:t>
            </a:r>
            <a:r>
              <a:rPr lang="nl-BE" sz="1800" b="0" i="0" err="1">
                <a:effectLst/>
                <a:latin typeface="Calibri" panose="020F0502020204030204" pitchFamily="34" charset="0"/>
                <a:cs typeface="Calibri" panose="020F0502020204030204" pitchFamily="34" charset="0"/>
              </a:rPr>
              <a:t>radialis</a:t>
            </a:r>
            <a:endParaRPr lang="nl-BE" sz="1800">
              <a:latin typeface="Calibri" panose="020F0502020204030204" pitchFamily="34" charset="0"/>
              <a:cs typeface="Calibri" panose="020F0502020204030204" pitchFamily="34" charset="0"/>
            </a:endParaRPr>
          </a:p>
          <a:p>
            <a:r>
              <a:rPr lang="nl-BE" sz="1800" err="1">
                <a:latin typeface="Calibri" panose="020F0502020204030204" pitchFamily="34" charset="0"/>
                <a:cs typeface="Calibri" panose="020F0502020204030204" pitchFamily="34" charset="0"/>
              </a:rPr>
              <a:t>Acu</a:t>
            </a:r>
            <a:r>
              <a:rPr lang="nl-BE" sz="1800">
                <a:latin typeface="Calibri" panose="020F0502020204030204" pitchFamily="34" charset="0"/>
                <a:cs typeface="Calibri" panose="020F0502020204030204" pitchFamily="34" charset="0"/>
              </a:rPr>
              <a:t>-led op 12 RM: juist in het midden van de lijn van onderste van het borstbeen naar de navel</a:t>
            </a:r>
          </a:p>
          <a:p>
            <a:r>
              <a:rPr lang="nl-BE" sz="1800">
                <a:latin typeface="Calibri" panose="020F0502020204030204" pitchFamily="34" charset="0"/>
                <a:cs typeface="Calibri" panose="020F0502020204030204" pitchFamily="34" charset="0"/>
              </a:rPr>
              <a:t>Duur : 15 minuten, dagelijks</a:t>
            </a:r>
          </a:p>
          <a:p>
            <a:endParaRPr lang="nl-BE" sz="2000">
              <a:latin typeface="Calibri" panose="020F0502020204030204" pitchFamily="34" charset="0"/>
              <a:cs typeface="Calibri" panose="020F0502020204030204" pitchFamily="34" charset="0"/>
            </a:endParaRPr>
          </a:p>
          <a:p>
            <a:endParaRPr lang="nl-BE" sz="2000">
              <a:latin typeface="Calibri" panose="020F0502020204030204" pitchFamily="34" charset="0"/>
              <a:cs typeface="Calibri" panose="020F0502020204030204" pitchFamily="34" charset="0"/>
            </a:endParaRPr>
          </a:p>
          <a:p>
            <a:endParaRPr lang="nl-BE"/>
          </a:p>
          <a:p>
            <a:endParaRPr lang="nl-BE"/>
          </a:p>
        </p:txBody>
      </p:sp>
      <p:pic>
        <p:nvPicPr>
          <p:cNvPr id="1026" name="Picture 2" descr="PC6 and ST36 acupoint locations | Download Scientific Diagram">
            <a:extLst>
              <a:ext uri="{FF2B5EF4-FFF2-40B4-BE49-F238E27FC236}">
                <a16:creationId xmlns:a16="http://schemas.microsoft.com/office/drawing/2014/main" id="{CE3E08F3-6B1C-E201-5943-243788A779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5287" y="4039984"/>
            <a:ext cx="2926080" cy="19036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cupuncture:points:points des meridiens:vaisseau conception:12vc -  Encyclopédie des sciences médicales chinoises">
            <a:extLst>
              <a:ext uri="{FF2B5EF4-FFF2-40B4-BE49-F238E27FC236}">
                <a16:creationId xmlns:a16="http://schemas.microsoft.com/office/drawing/2014/main" id="{F47DE08E-25A7-0C55-F9CD-E475778151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3081" y="4260998"/>
            <a:ext cx="2626468" cy="1903616"/>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dianummer 4">
            <a:extLst>
              <a:ext uri="{FF2B5EF4-FFF2-40B4-BE49-F238E27FC236}">
                <a16:creationId xmlns:a16="http://schemas.microsoft.com/office/drawing/2014/main" id="{FC2C5EF1-B352-A780-B562-4A532FDEC209}"/>
              </a:ext>
            </a:extLst>
          </p:cNvPr>
          <p:cNvSpPr>
            <a:spLocks noGrp="1"/>
          </p:cNvSpPr>
          <p:nvPr>
            <p:ph type="sldNum" sz="quarter" idx="15"/>
          </p:nvPr>
        </p:nvSpPr>
        <p:spPr/>
        <p:txBody>
          <a:bodyPr/>
          <a:lstStyle/>
          <a:p>
            <a:fld id="{A55D0D8D-84CB-4E38-B179-91A7B67920A3}" type="slidenum">
              <a:rPr lang="nl-BE" smtClean="0"/>
              <a:pPr/>
              <a:t>47</a:t>
            </a:fld>
            <a:endParaRPr lang="nl-BE"/>
          </a:p>
        </p:txBody>
      </p:sp>
      <p:sp>
        <p:nvSpPr>
          <p:cNvPr id="4" name="Tijdelijke aanduiding voor voettekst 3">
            <a:extLst>
              <a:ext uri="{FF2B5EF4-FFF2-40B4-BE49-F238E27FC236}">
                <a16:creationId xmlns:a16="http://schemas.microsoft.com/office/drawing/2014/main" id="{F325BB95-70A5-95AC-F225-10686DDA12F7}"/>
              </a:ext>
            </a:extLst>
          </p:cNvPr>
          <p:cNvSpPr>
            <a:spLocks noGrp="1"/>
          </p:cNvSpPr>
          <p:nvPr>
            <p:ph type="ftr" sz="quarter" idx="16"/>
          </p:nvPr>
        </p:nvSpPr>
        <p:spPr/>
        <p:txBody>
          <a:bodyPr/>
          <a:lstStyle/>
          <a:p>
            <a:r>
              <a:rPr lang="nl-BE"/>
              <a:t>copyright e.i.t.c.a.m.</a:t>
            </a:r>
          </a:p>
        </p:txBody>
      </p:sp>
      <p:pic>
        <p:nvPicPr>
          <p:cNvPr id="7" name="Afbeelding 6" descr="Afbeelding met tekst&#10;&#10;Automatisch gegenereerde beschrijving">
            <a:extLst>
              <a:ext uri="{FF2B5EF4-FFF2-40B4-BE49-F238E27FC236}">
                <a16:creationId xmlns:a16="http://schemas.microsoft.com/office/drawing/2014/main" id="{4D93F481-2A08-064D-C2EC-B43E80BE89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3210277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FCDFC5-6857-A678-828B-EF82A338932D}"/>
              </a:ext>
            </a:extLst>
          </p:cNvPr>
          <p:cNvSpPr>
            <a:spLocks noGrp="1"/>
          </p:cNvSpPr>
          <p:nvPr>
            <p:ph type="title"/>
          </p:nvPr>
        </p:nvSpPr>
        <p:spPr>
          <a:xfrm>
            <a:off x="609600" y="870818"/>
            <a:ext cx="9956800" cy="1122573"/>
          </a:xfrm>
        </p:spPr>
        <p:txBody>
          <a:bodyPr>
            <a:normAutofit/>
          </a:bodyPr>
          <a:lstStyle/>
          <a:p>
            <a:pPr algn="ctr"/>
            <a:r>
              <a:rPr lang="nl-BE" b="1" err="1"/>
              <a:t>Dysmenorree</a:t>
            </a:r>
            <a:r>
              <a:rPr lang="nl-BE" b="1"/>
              <a:t> – pijnlijke menstruaties</a:t>
            </a:r>
            <a:br>
              <a:rPr lang="nl-BE" b="1"/>
            </a:br>
            <a:r>
              <a:rPr lang="nl-BE" b="1"/>
              <a:t>duur : 15 minuten</a:t>
            </a:r>
          </a:p>
        </p:txBody>
      </p:sp>
      <p:graphicFrame>
        <p:nvGraphicFramePr>
          <p:cNvPr id="2056" name="Tijdelijke aanduiding voor inhoud 2">
            <a:extLst>
              <a:ext uri="{FF2B5EF4-FFF2-40B4-BE49-F238E27FC236}">
                <a16:creationId xmlns:a16="http://schemas.microsoft.com/office/drawing/2014/main" id="{B22769F6-8EDC-0B54-CC05-D95BAF6A2FF1}"/>
              </a:ext>
            </a:extLst>
          </p:cNvPr>
          <p:cNvGraphicFramePr>
            <a:graphicFrameLocks noGrp="1"/>
          </p:cNvGraphicFramePr>
          <p:nvPr>
            <p:ph sz="quarter" idx="1"/>
          </p:nvPr>
        </p:nvGraphicFramePr>
        <p:xfrm>
          <a:off x="859954" y="2319921"/>
          <a:ext cx="9742114" cy="4346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Old Fave Sp6 (acupuncture point) - Acupuncture Courses">
            <a:extLst>
              <a:ext uri="{FF2B5EF4-FFF2-40B4-BE49-F238E27FC236}">
                <a16:creationId xmlns:a16="http://schemas.microsoft.com/office/drawing/2014/main" id="{4CFAF31D-1557-D547-0C7F-5083E2D0DB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27441" y="2319920"/>
            <a:ext cx="1605064" cy="12821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n Mai Meridian Points | AMP">
            <a:extLst>
              <a:ext uri="{FF2B5EF4-FFF2-40B4-BE49-F238E27FC236}">
                <a16:creationId xmlns:a16="http://schemas.microsoft.com/office/drawing/2014/main" id="{1ACB493A-3F2D-64FE-6907-4D5FF638725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85242" y="5051169"/>
            <a:ext cx="2062264" cy="1282148"/>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88A35EDF-59B5-BAC9-6270-F2A5C695E07E}"/>
              </a:ext>
            </a:extLst>
          </p:cNvPr>
          <p:cNvSpPr>
            <a:spLocks noGrp="1"/>
          </p:cNvSpPr>
          <p:nvPr>
            <p:ph type="sldNum" sz="quarter" idx="15"/>
          </p:nvPr>
        </p:nvSpPr>
        <p:spPr/>
        <p:txBody>
          <a:bodyPr/>
          <a:lstStyle/>
          <a:p>
            <a:fld id="{A55D0D8D-84CB-4E38-B179-91A7B67920A3}" type="slidenum">
              <a:rPr lang="nl-BE" smtClean="0"/>
              <a:pPr/>
              <a:t>48</a:t>
            </a:fld>
            <a:endParaRPr lang="nl-BE"/>
          </a:p>
        </p:txBody>
      </p:sp>
      <p:sp>
        <p:nvSpPr>
          <p:cNvPr id="4" name="Tijdelijke aanduiding voor voettekst 3">
            <a:extLst>
              <a:ext uri="{FF2B5EF4-FFF2-40B4-BE49-F238E27FC236}">
                <a16:creationId xmlns:a16="http://schemas.microsoft.com/office/drawing/2014/main" id="{62167274-EA39-1AAF-2AFB-FD5EA9DAF42A}"/>
              </a:ext>
            </a:extLst>
          </p:cNvPr>
          <p:cNvSpPr>
            <a:spLocks noGrp="1"/>
          </p:cNvSpPr>
          <p:nvPr>
            <p:ph type="ftr" sz="quarter" idx="16"/>
          </p:nvPr>
        </p:nvSpPr>
        <p:spPr/>
        <p:txBody>
          <a:bodyPr/>
          <a:lstStyle/>
          <a:p>
            <a:r>
              <a:rPr lang="nl-BE"/>
              <a:t>copyright e.i.t.c.a.m.</a:t>
            </a:r>
          </a:p>
        </p:txBody>
      </p:sp>
      <p:pic>
        <p:nvPicPr>
          <p:cNvPr id="5" name="Afbeelding 4" descr="Afbeelding met tekst&#10;&#10;Automatisch gegenereerde beschrijving">
            <a:extLst>
              <a:ext uri="{FF2B5EF4-FFF2-40B4-BE49-F238E27FC236}">
                <a16:creationId xmlns:a16="http://schemas.microsoft.com/office/drawing/2014/main" id="{C60C28D3-7395-8C77-24D9-6825395F5BE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175966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D28F28-C4F2-4A85-7EA7-346028E32DCD}"/>
              </a:ext>
            </a:extLst>
          </p:cNvPr>
          <p:cNvSpPr>
            <a:spLocks noGrp="1"/>
          </p:cNvSpPr>
          <p:nvPr>
            <p:ph type="title"/>
          </p:nvPr>
        </p:nvSpPr>
        <p:spPr/>
        <p:txBody>
          <a:bodyPr/>
          <a:lstStyle/>
          <a:p>
            <a:pPr algn="ctr"/>
            <a:r>
              <a:rPr lang="nl-BE" b="1"/>
              <a:t>Acne, eczema</a:t>
            </a:r>
          </a:p>
        </p:txBody>
      </p:sp>
      <p:sp>
        <p:nvSpPr>
          <p:cNvPr id="3" name="Tijdelijke aanduiding voor inhoud 2">
            <a:extLst>
              <a:ext uri="{FF2B5EF4-FFF2-40B4-BE49-F238E27FC236}">
                <a16:creationId xmlns:a16="http://schemas.microsoft.com/office/drawing/2014/main" id="{7FDDC50E-717A-DD94-C588-8723CDAA9BF3}"/>
              </a:ext>
            </a:extLst>
          </p:cNvPr>
          <p:cNvSpPr>
            <a:spLocks noGrp="1"/>
          </p:cNvSpPr>
          <p:nvPr>
            <p:ph sz="quarter" idx="1"/>
          </p:nvPr>
        </p:nvSpPr>
        <p:spPr>
          <a:xfrm>
            <a:off x="609600" y="1652887"/>
            <a:ext cx="9956800" cy="4714059"/>
          </a:xfrm>
        </p:spPr>
        <p:txBody>
          <a:bodyPr/>
          <a:lstStyle/>
          <a:p>
            <a:r>
              <a:rPr lang="nl-BE" err="1"/>
              <a:t>Acu</a:t>
            </a:r>
            <a:r>
              <a:rPr lang="nl-BE"/>
              <a:t>-led lokaal in rood licht</a:t>
            </a:r>
          </a:p>
          <a:p>
            <a:r>
              <a:rPr lang="nl-BE" sz="2000">
                <a:latin typeface="Calibri" panose="020F0502020204030204" pitchFamily="34" charset="0"/>
                <a:cs typeface="Calibri" panose="020F0502020204030204" pitchFamily="34" charset="0"/>
              </a:rPr>
              <a:t>Lokaal op plaats van acne of eczema op met </a:t>
            </a:r>
            <a:r>
              <a:rPr lang="nl-BE" sz="2000" b="1">
                <a:latin typeface="Calibri" panose="020F0502020204030204" pitchFamily="34" charset="0"/>
                <a:cs typeface="Calibri" panose="020F0502020204030204" pitchFamily="34" charset="0"/>
              </a:rPr>
              <a:t>schermmodus 6 rood</a:t>
            </a:r>
          </a:p>
          <a:p>
            <a:r>
              <a:rPr lang="nl-BE" sz="2000">
                <a:latin typeface="Calibri" panose="020F0502020204030204" pitchFamily="34" charset="0"/>
                <a:cs typeface="Calibri" panose="020F0502020204030204" pitchFamily="34" charset="0"/>
              </a:rPr>
              <a:t>Duur : 10 minuten, 2x per dag</a:t>
            </a:r>
          </a:p>
          <a:p>
            <a:endParaRPr lang="nl-BE" sz="2000">
              <a:latin typeface="Calibri" panose="020F0502020204030204" pitchFamily="34" charset="0"/>
              <a:cs typeface="Calibri" panose="020F0502020204030204" pitchFamily="34" charset="0"/>
            </a:endParaRPr>
          </a:p>
          <a:p>
            <a:endParaRPr lang="nl-BE" sz="2000">
              <a:latin typeface="Calibri" panose="020F0502020204030204" pitchFamily="34" charset="0"/>
              <a:cs typeface="Calibri" panose="020F0502020204030204" pitchFamily="34" charset="0"/>
            </a:endParaRPr>
          </a:p>
          <a:p>
            <a:endParaRPr lang="nl-BE" sz="2000">
              <a:latin typeface="Calibri" panose="020F0502020204030204" pitchFamily="34" charset="0"/>
              <a:cs typeface="Calibri" panose="020F0502020204030204" pitchFamily="34" charset="0"/>
            </a:endParaRPr>
          </a:p>
          <a:p>
            <a:endParaRPr lang="nl-BE" sz="2000">
              <a:latin typeface="Calibri" panose="020F0502020204030204" pitchFamily="34" charset="0"/>
              <a:cs typeface="Calibri" panose="020F0502020204030204" pitchFamily="34" charset="0"/>
            </a:endParaRPr>
          </a:p>
        </p:txBody>
      </p:sp>
      <p:pic>
        <p:nvPicPr>
          <p:cNvPr id="3074" name="Picture 2" descr="red light therapy for acne">
            <a:extLst>
              <a:ext uri="{FF2B5EF4-FFF2-40B4-BE49-F238E27FC236}">
                <a16:creationId xmlns:a16="http://schemas.microsoft.com/office/drawing/2014/main" id="{7BA329FC-4E13-BD31-D51D-27740E0E89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7250" y="3429000"/>
            <a:ext cx="2857500" cy="2091320"/>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dianummer 4">
            <a:extLst>
              <a:ext uri="{FF2B5EF4-FFF2-40B4-BE49-F238E27FC236}">
                <a16:creationId xmlns:a16="http://schemas.microsoft.com/office/drawing/2014/main" id="{32C3E75D-932B-CDAF-2154-009C655AF320}"/>
              </a:ext>
            </a:extLst>
          </p:cNvPr>
          <p:cNvSpPr>
            <a:spLocks noGrp="1"/>
          </p:cNvSpPr>
          <p:nvPr>
            <p:ph type="sldNum" sz="quarter" idx="15"/>
          </p:nvPr>
        </p:nvSpPr>
        <p:spPr/>
        <p:txBody>
          <a:bodyPr/>
          <a:lstStyle/>
          <a:p>
            <a:fld id="{A55D0D8D-84CB-4E38-B179-91A7B67920A3}" type="slidenum">
              <a:rPr lang="nl-BE" smtClean="0"/>
              <a:pPr/>
              <a:t>49</a:t>
            </a:fld>
            <a:endParaRPr lang="nl-BE"/>
          </a:p>
        </p:txBody>
      </p:sp>
      <p:sp>
        <p:nvSpPr>
          <p:cNvPr id="4" name="Tijdelijke aanduiding voor voettekst 3">
            <a:extLst>
              <a:ext uri="{FF2B5EF4-FFF2-40B4-BE49-F238E27FC236}">
                <a16:creationId xmlns:a16="http://schemas.microsoft.com/office/drawing/2014/main" id="{A19AF3CF-388E-3CF5-E95C-0571584C4DAF}"/>
              </a:ext>
            </a:extLst>
          </p:cNvPr>
          <p:cNvSpPr>
            <a:spLocks noGrp="1"/>
          </p:cNvSpPr>
          <p:nvPr>
            <p:ph type="ftr" sz="quarter" idx="16"/>
          </p:nvPr>
        </p:nvSpPr>
        <p:spPr/>
        <p:txBody>
          <a:bodyPr/>
          <a:lstStyle/>
          <a:p>
            <a:r>
              <a:rPr lang="nl-BE"/>
              <a:t>copyright e.i.t.c.a.m.</a:t>
            </a:r>
          </a:p>
        </p:txBody>
      </p:sp>
      <p:pic>
        <p:nvPicPr>
          <p:cNvPr id="6" name="Afbeelding 5" descr="Afbeelding met tekst&#10;&#10;Automatisch gegenereerde beschrijving">
            <a:extLst>
              <a:ext uri="{FF2B5EF4-FFF2-40B4-BE49-F238E27FC236}">
                <a16:creationId xmlns:a16="http://schemas.microsoft.com/office/drawing/2014/main" id="{5D18EB07-A9BC-1729-EB5D-CD8B3F261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369793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2E0AF1-030E-1C1F-86C9-2FD1E05F2D9B}"/>
              </a:ext>
            </a:extLst>
          </p:cNvPr>
          <p:cNvSpPr>
            <a:spLocks noGrp="1"/>
          </p:cNvSpPr>
          <p:nvPr>
            <p:ph type="title"/>
          </p:nvPr>
        </p:nvSpPr>
        <p:spPr>
          <a:xfrm>
            <a:off x="609600" y="274638"/>
            <a:ext cx="9956800" cy="1067779"/>
          </a:xfrm>
        </p:spPr>
        <p:txBody>
          <a:bodyPr/>
          <a:lstStyle/>
          <a:p>
            <a:pPr algn="ctr"/>
            <a:r>
              <a:rPr lang="nl-BE" b="1"/>
              <a:t>constipatie</a:t>
            </a:r>
          </a:p>
        </p:txBody>
      </p:sp>
      <p:sp>
        <p:nvSpPr>
          <p:cNvPr id="3" name="Tijdelijke aanduiding voor inhoud 2">
            <a:extLst>
              <a:ext uri="{FF2B5EF4-FFF2-40B4-BE49-F238E27FC236}">
                <a16:creationId xmlns:a16="http://schemas.microsoft.com/office/drawing/2014/main" id="{B142F548-0A6F-3394-B0B0-5F800D5317CA}"/>
              </a:ext>
            </a:extLst>
          </p:cNvPr>
          <p:cNvSpPr>
            <a:spLocks noGrp="1"/>
          </p:cNvSpPr>
          <p:nvPr>
            <p:ph sz="quarter" idx="1"/>
          </p:nvPr>
        </p:nvSpPr>
        <p:spPr>
          <a:xfrm>
            <a:off x="843064" y="1546775"/>
            <a:ext cx="9956800" cy="4508888"/>
          </a:xfrm>
        </p:spPr>
        <p:txBody>
          <a:bodyPr/>
          <a:lstStyle/>
          <a:p>
            <a:r>
              <a:rPr lang="nl-BE" err="1"/>
              <a:t>Acu</a:t>
            </a:r>
            <a:r>
              <a:rPr lang="nl-BE"/>
              <a:t>-led op 25 ST bilateraal = 2 duimbreedtes lateraal van de navel</a:t>
            </a:r>
          </a:p>
          <a:p>
            <a:r>
              <a:rPr lang="nl-BE" err="1"/>
              <a:t>Acu</a:t>
            </a:r>
            <a:r>
              <a:rPr lang="nl-BE"/>
              <a:t>-led op 6 SJ : 3 duimbreedtes proximaal van polsplooi</a:t>
            </a:r>
          </a:p>
          <a:p>
            <a:r>
              <a:rPr lang="nl-BE"/>
              <a:t>Duur : 15 minuten, dagelijks</a:t>
            </a:r>
          </a:p>
          <a:p>
            <a:endParaRPr lang="nl-BE"/>
          </a:p>
          <a:p>
            <a:endParaRPr lang="nl-BE"/>
          </a:p>
          <a:p>
            <a:endParaRPr lang="nl-BE"/>
          </a:p>
          <a:p>
            <a:endParaRPr lang="nl-BE"/>
          </a:p>
          <a:p>
            <a:endParaRPr lang="nl-BE"/>
          </a:p>
          <a:p>
            <a:endParaRPr lang="nl-BE"/>
          </a:p>
        </p:txBody>
      </p:sp>
      <p:pic>
        <p:nvPicPr>
          <p:cNvPr id="4098" name="Picture 2" descr="Acupressure Points for Gas, Bloating, and Stomach Pain – Kanjo">
            <a:extLst>
              <a:ext uri="{FF2B5EF4-FFF2-40B4-BE49-F238E27FC236}">
                <a16:creationId xmlns:a16="http://schemas.microsoft.com/office/drawing/2014/main" id="{4133C073-C426-DF1B-2BB8-1C7586636A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178" y="4158169"/>
            <a:ext cx="2062263" cy="157588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an Jiao Channel Acupuncture Points #acupuncturepoints - YouTube">
            <a:extLst>
              <a:ext uri="{FF2B5EF4-FFF2-40B4-BE49-F238E27FC236}">
                <a16:creationId xmlns:a16="http://schemas.microsoft.com/office/drawing/2014/main" id="{9E85FB44-1C9D-72B8-FCDD-65CB513FB4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934" y="3801219"/>
            <a:ext cx="4202349" cy="2640933"/>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dianummer 4">
            <a:extLst>
              <a:ext uri="{FF2B5EF4-FFF2-40B4-BE49-F238E27FC236}">
                <a16:creationId xmlns:a16="http://schemas.microsoft.com/office/drawing/2014/main" id="{AAA2418E-879F-54C9-71E2-FB9702EFD987}"/>
              </a:ext>
            </a:extLst>
          </p:cNvPr>
          <p:cNvSpPr>
            <a:spLocks noGrp="1"/>
          </p:cNvSpPr>
          <p:nvPr>
            <p:ph type="sldNum" sz="quarter" idx="15"/>
          </p:nvPr>
        </p:nvSpPr>
        <p:spPr/>
        <p:txBody>
          <a:bodyPr/>
          <a:lstStyle/>
          <a:p>
            <a:fld id="{A55D0D8D-84CB-4E38-B179-91A7B67920A3}" type="slidenum">
              <a:rPr lang="nl-BE" smtClean="0"/>
              <a:pPr/>
              <a:t>50</a:t>
            </a:fld>
            <a:endParaRPr lang="nl-BE"/>
          </a:p>
        </p:txBody>
      </p:sp>
      <p:sp>
        <p:nvSpPr>
          <p:cNvPr id="4" name="Tijdelijke aanduiding voor voettekst 3">
            <a:extLst>
              <a:ext uri="{FF2B5EF4-FFF2-40B4-BE49-F238E27FC236}">
                <a16:creationId xmlns:a16="http://schemas.microsoft.com/office/drawing/2014/main" id="{AAEF50AA-DC73-4E28-8401-D135946BA1C9}"/>
              </a:ext>
            </a:extLst>
          </p:cNvPr>
          <p:cNvSpPr>
            <a:spLocks noGrp="1"/>
          </p:cNvSpPr>
          <p:nvPr>
            <p:ph type="ftr" sz="quarter" idx="16"/>
          </p:nvPr>
        </p:nvSpPr>
        <p:spPr/>
        <p:txBody>
          <a:bodyPr/>
          <a:lstStyle/>
          <a:p>
            <a:r>
              <a:rPr lang="nl-BE"/>
              <a:t>copyright e.i.t.c.a.m.</a:t>
            </a:r>
          </a:p>
        </p:txBody>
      </p:sp>
      <p:pic>
        <p:nvPicPr>
          <p:cNvPr id="6" name="Afbeelding 5" descr="Afbeelding met tekst&#10;&#10;Automatisch gegenereerde beschrijving">
            <a:extLst>
              <a:ext uri="{FF2B5EF4-FFF2-40B4-BE49-F238E27FC236}">
                <a16:creationId xmlns:a16="http://schemas.microsoft.com/office/drawing/2014/main" id="{63BF65F9-0A94-A5B5-8288-AB54254311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411406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16794B-7E98-289B-2E5A-451F75674607}"/>
              </a:ext>
            </a:extLst>
          </p:cNvPr>
          <p:cNvSpPr>
            <a:spLocks noGrp="1"/>
          </p:cNvSpPr>
          <p:nvPr>
            <p:ph type="title"/>
          </p:nvPr>
        </p:nvSpPr>
        <p:spPr>
          <a:xfrm>
            <a:off x="609600" y="125009"/>
            <a:ext cx="9956800" cy="1143000"/>
          </a:xfrm>
        </p:spPr>
        <p:txBody>
          <a:bodyPr/>
          <a:lstStyle/>
          <a:p>
            <a:pPr algn="ctr"/>
            <a:r>
              <a:rPr lang="nl-BE" b="1"/>
              <a:t>depressie</a:t>
            </a:r>
          </a:p>
        </p:txBody>
      </p:sp>
      <p:sp>
        <p:nvSpPr>
          <p:cNvPr id="3" name="Tijdelijke aanduiding voor inhoud 2">
            <a:extLst>
              <a:ext uri="{FF2B5EF4-FFF2-40B4-BE49-F238E27FC236}">
                <a16:creationId xmlns:a16="http://schemas.microsoft.com/office/drawing/2014/main" id="{37FE9047-1794-3DCC-942E-B8C96BD504C2}"/>
              </a:ext>
            </a:extLst>
          </p:cNvPr>
          <p:cNvSpPr>
            <a:spLocks noGrp="1"/>
          </p:cNvSpPr>
          <p:nvPr>
            <p:ph sz="quarter" idx="1"/>
          </p:nvPr>
        </p:nvSpPr>
        <p:spPr>
          <a:xfrm>
            <a:off x="609600" y="1645920"/>
            <a:ext cx="9956800" cy="4828031"/>
          </a:xfrm>
        </p:spPr>
        <p:txBody>
          <a:bodyPr/>
          <a:lstStyle/>
          <a:p>
            <a:r>
              <a:rPr lang="nl-BE" sz="1800" err="1"/>
              <a:t>Acu</a:t>
            </a:r>
            <a:r>
              <a:rPr lang="nl-BE" sz="1800"/>
              <a:t>-led op 5-6-7 HT : juist onder polsplooi aan de </a:t>
            </a:r>
            <a:r>
              <a:rPr lang="nl-BE" sz="1800" err="1"/>
              <a:t>ulnaire</a:t>
            </a:r>
            <a:r>
              <a:rPr lang="nl-BE" sz="1800"/>
              <a:t> zijde ventraal</a:t>
            </a:r>
          </a:p>
          <a:p>
            <a:r>
              <a:rPr lang="nl-BE" sz="1800" err="1"/>
              <a:t>Acu</a:t>
            </a:r>
            <a:r>
              <a:rPr lang="nl-BE" sz="1800"/>
              <a:t>-led op 6 MP : 3 vingerbreedtes boven binnen enkel</a:t>
            </a:r>
          </a:p>
          <a:p>
            <a:r>
              <a:rPr lang="nl-BE" sz="1800" err="1"/>
              <a:t>Acu</a:t>
            </a:r>
            <a:r>
              <a:rPr lang="nl-BE" sz="1800"/>
              <a:t>-led op 36 ST : </a:t>
            </a:r>
            <a:r>
              <a:rPr lang="nl-BE" sz="1800" b="0" i="0">
                <a:solidFill>
                  <a:srgbClr val="040C28"/>
                </a:solidFill>
                <a:effectLst/>
                <a:latin typeface="Calibri" panose="020F0502020204030204" pitchFamily="34" charset="0"/>
                <a:cs typeface="Calibri" panose="020F0502020204030204" pitchFamily="34" charset="0"/>
              </a:rPr>
              <a:t>Zoek eerst het kuiltje in je knie aan de buitenzijde van je been</a:t>
            </a:r>
            <a:r>
              <a:rPr lang="nl-BE" sz="1800" b="0" i="0">
                <a:solidFill>
                  <a:srgbClr val="4D5156"/>
                </a:solidFill>
                <a:effectLst/>
                <a:latin typeface="Calibri" panose="020F0502020204030204" pitchFamily="34" charset="0"/>
                <a:cs typeface="Calibri" panose="020F0502020204030204" pitchFamily="34" charset="0"/>
              </a:rPr>
              <a:t>. Het ligt er 4 vingerbreedtes onder (ongeveer 3 cm). Als je je gesloten hand zo legt, met je duim op het kuiltje en de rest van je vingers gesloten naast elkaar, dan vind je precies daaronder het punt Maag 36</a:t>
            </a:r>
            <a:r>
              <a:rPr lang="nl-BE" sz="2400" b="0" i="0">
                <a:solidFill>
                  <a:srgbClr val="4D5156"/>
                </a:solidFill>
                <a:effectLst/>
                <a:latin typeface="Calibri" panose="020F0502020204030204" pitchFamily="34" charset="0"/>
                <a:cs typeface="Calibri" panose="020F0502020204030204" pitchFamily="34" charset="0"/>
              </a:rPr>
              <a:t>.</a:t>
            </a:r>
          </a:p>
          <a:p>
            <a:r>
              <a:rPr lang="nl-BE">
                <a:solidFill>
                  <a:srgbClr val="4D5156"/>
                </a:solidFill>
                <a:latin typeface="Calibri" panose="020F0502020204030204" pitchFamily="34" charset="0"/>
                <a:cs typeface="Calibri" panose="020F0502020204030204" pitchFamily="34" charset="0"/>
              </a:rPr>
              <a:t>Duur : 15 minuten, dagelijks</a:t>
            </a:r>
            <a:endParaRPr lang="nl-BE" sz="2400">
              <a:latin typeface="Calibri" panose="020F0502020204030204" pitchFamily="34" charset="0"/>
              <a:cs typeface="Calibri" panose="020F0502020204030204" pitchFamily="34" charset="0"/>
            </a:endParaRPr>
          </a:p>
          <a:p>
            <a:endParaRPr lang="nl-BE"/>
          </a:p>
          <a:p>
            <a:endParaRPr lang="nl-BE"/>
          </a:p>
          <a:p>
            <a:endParaRPr lang="nl-BE"/>
          </a:p>
        </p:txBody>
      </p:sp>
      <p:pic>
        <p:nvPicPr>
          <p:cNvPr id="5" name="Picture 4" descr="What Does That Point Do? Stomach 36 – 406 Acupuncture">
            <a:extLst>
              <a:ext uri="{FF2B5EF4-FFF2-40B4-BE49-F238E27FC236}">
                <a16:creationId xmlns:a16="http://schemas.microsoft.com/office/drawing/2014/main" id="{04286275-B117-C7E6-9F30-6D13F03F90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0663" y="4111318"/>
            <a:ext cx="2261062" cy="213820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Old Fave Sp6 (acupuncture point) - Acupuncture Courses">
            <a:extLst>
              <a:ext uri="{FF2B5EF4-FFF2-40B4-BE49-F238E27FC236}">
                <a16:creationId xmlns:a16="http://schemas.microsoft.com/office/drawing/2014/main" id="{1057A395-0D14-458E-DAD7-B6DB7F3780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275" y="4190792"/>
            <a:ext cx="2167112" cy="180386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Acupuncture.Com - Heart 7">
            <a:extLst>
              <a:ext uri="{FF2B5EF4-FFF2-40B4-BE49-F238E27FC236}">
                <a16:creationId xmlns:a16="http://schemas.microsoft.com/office/drawing/2014/main" id="{9C3AD16C-F6DE-AA30-9E70-4E0BAEB2BB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8053" y="3827179"/>
            <a:ext cx="1905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6" name="Tijdelijke aanduiding voor dianummer 5">
            <a:extLst>
              <a:ext uri="{FF2B5EF4-FFF2-40B4-BE49-F238E27FC236}">
                <a16:creationId xmlns:a16="http://schemas.microsoft.com/office/drawing/2014/main" id="{5EEBB0DC-EA43-4AB1-6B1D-9AAE34C41FCA}"/>
              </a:ext>
            </a:extLst>
          </p:cNvPr>
          <p:cNvSpPr>
            <a:spLocks noGrp="1"/>
          </p:cNvSpPr>
          <p:nvPr>
            <p:ph type="sldNum" sz="quarter" idx="15"/>
          </p:nvPr>
        </p:nvSpPr>
        <p:spPr/>
        <p:txBody>
          <a:bodyPr/>
          <a:lstStyle/>
          <a:p>
            <a:fld id="{A55D0D8D-84CB-4E38-B179-91A7B67920A3}" type="slidenum">
              <a:rPr lang="nl-BE" smtClean="0"/>
              <a:pPr/>
              <a:t>51</a:t>
            </a:fld>
            <a:endParaRPr lang="nl-BE"/>
          </a:p>
        </p:txBody>
      </p:sp>
      <p:sp>
        <p:nvSpPr>
          <p:cNvPr id="4" name="Tijdelijke aanduiding voor voettekst 3">
            <a:extLst>
              <a:ext uri="{FF2B5EF4-FFF2-40B4-BE49-F238E27FC236}">
                <a16:creationId xmlns:a16="http://schemas.microsoft.com/office/drawing/2014/main" id="{42D054F6-613D-63CD-C835-E717B59EFCDC}"/>
              </a:ext>
            </a:extLst>
          </p:cNvPr>
          <p:cNvSpPr>
            <a:spLocks noGrp="1"/>
          </p:cNvSpPr>
          <p:nvPr>
            <p:ph type="ftr" sz="quarter" idx="16"/>
          </p:nvPr>
        </p:nvSpPr>
        <p:spPr/>
        <p:txBody>
          <a:bodyPr/>
          <a:lstStyle/>
          <a:p>
            <a:r>
              <a:rPr lang="nl-BE"/>
              <a:t>copyright e.i.t.c.a.m.</a:t>
            </a:r>
          </a:p>
        </p:txBody>
      </p:sp>
      <p:pic>
        <p:nvPicPr>
          <p:cNvPr id="7" name="Afbeelding 6" descr="Afbeelding met tekst&#10;&#10;Automatisch gegenereerde beschrijving">
            <a:extLst>
              <a:ext uri="{FF2B5EF4-FFF2-40B4-BE49-F238E27FC236}">
                <a16:creationId xmlns:a16="http://schemas.microsoft.com/office/drawing/2014/main" id="{7643CBBD-A216-BD6B-E998-1834F35E5F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2885909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25D158-1D3D-4839-5AC1-A2AD5C5989CE}"/>
              </a:ext>
            </a:extLst>
          </p:cNvPr>
          <p:cNvSpPr>
            <a:spLocks noGrp="1"/>
          </p:cNvSpPr>
          <p:nvPr>
            <p:ph type="title"/>
          </p:nvPr>
        </p:nvSpPr>
        <p:spPr>
          <a:xfrm>
            <a:off x="609600" y="274638"/>
            <a:ext cx="9956800" cy="1051242"/>
          </a:xfrm>
        </p:spPr>
        <p:txBody>
          <a:bodyPr>
            <a:normAutofit/>
          </a:bodyPr>
          <a:lstStyle/>
          <a:p>
            <a:pPr algn="ctr"/>
            <a:r>
              <a:rPr lang="nl-BE" b="1"/>
              <a:t>Tinnitus</a:t>
            </a:r>
            <a:br>
              <a:rPr lang="nl-BE" b="1"/>
            </a:br>
            <a:r>
              <a:rPr lang="nl-BE" b="1"/>
              <a:t>duur : 15 minuten, dagelijks</a:t>
            </a:r>
          </a:p>
        </p:txBody>
      </p:sp>
      <p:graphicFrame>
        <p:nvGraphicFramePr>
          <p:cNvPr id="6148" name="Tijdelijke aanduiding voor inhoud 2">
            <a:extLst>
              <a:ext uri="{FF2B5EF4-FFF2-40B4-BE49-F238E27FC236}">
                <a16:creationId xmlns:a16="http://schemas.microsoft.com/office/drawing/2014/main" id="{0E9A2890-7F81-4F44-CB99-FEF11D6ABFB9}"/>
              </a:ext>
            </a:extLst>
          </p:cNvPr>
          <p:cNvGraphicFramePr>
            <a:graphicFrameLocks noGrp="1"/>
          </p:cNvGraphicFramePr>
          <p:nvPr>
            <p:ph sz="quarter" idx="1"/>
          </p:nvPr>
        </p:nvGraphicFramePr>
        <p:xfrm>
          <a:off x="609600" y="1587989"/>
          <a:ext cx="9956800" cy="16076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TE 17 Acupuncture Point – AcuPoints">
            <a:extLst>
              <a:ext uri="{FF2B5EF4-FFF2-40B4-BE49-F238E27FC236}">
                <a16:creationId xmlns:a16="http://schemas.microsoft.com/office/drawing/2014/main" id="{1FA4E5FF-10BC-2D86-657E-C09B31C9132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9957" y="3865418"/>
            <a:ext cx="2768138" cy="21197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9 Pressure Points for Kidney Health – Kanjo">
            <a:extLst>
              <a:ext uri="{FF2B5EF4-FFF2-40B4-BE49-F238E27FC236}">
                <a16:creationId xmlns:a16="http://schemas.microsoft.com/office/drawing/2014/main" id="{968C8C79-DF07-651F-1ADF-50C7C25E29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79963" y="3865417"/>
            <a:ext cx="2604706" cy="2119746"/>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5AC12C09-8F1D-F7D1-43F3-251EA4009D38}"/>
              </a:ext>
            </a:extLst>
          </p:cNvPr>
          <p:cNvSpPr>
            <a:spLocks noGrp="1"/>
          </p:cNvSpPr>
          <p:nvPr>
            <p:ph type="sldNum" sz="quarter" idx="15"/>
          </p:nvPr>
        </p:nvSpPr>
        <p:spPr/>
        <p:txBody>
          <a:bodyPr/>
          <a:lstStyle/>
          <a:p>
            <a:fld id="{A55D0D8D-84CB-4E38-B179-91A7B67920A3}" type="slidenum">
              <a:rPr lang="nl-BE" smtClean="0"/>
              <a:pPr/>
              <a:t>52</a:t>
            </a:fld>
            <a:endParaRPr lang="nl-BE"/>
          </a:p>
        </p:txBody>
      </p:sp>
      <p:sp>
        <p:nvSpPr>
          <p:cNvPr id="4" name="Tijdelijke aanduiding voor voettekst 3">
            <a:extLst>
              <a:ext uri="{FF2B5EF4-FFF2-40B4-BE49-F238E27FC236}">
                <a16:creationId xmlns:a16="http://schemas.microsoft.com/office/drawing/2014/main" id="{FF8DC9C9-9389-8080-36A7-958E42803759}"/>
              </a:ext>
            </a:extLst>
          </p:cNvPr>
          <p:cNvSpPr>
            <a:spLocks noGrp="1"/>
          </p:cNvSpPr>
          <p:nvPr>
            <p:ph type="ftr" sz="quarter" idx="16"/>
          </p:nvPr>
        </p:nvSpPr>
        <p:spPr/>
        <p:txBody>
          <a:bodyPr/>
          <a:lstStyle/>
          <a:p>
            <a:r>
              <a:rPr lang="nl-BE"/>
              <a:t>copyright e.i.t.c.a.m.</a:t>
            </a:r>
          </a:p>
        </p:txBody>
      </p:sp>
      <p:pic>
        <p:nvPicPr>
          <p:cNvPr id="6" name="Afbeelding 5" descr="Afbeelding met tekst&#10;&#10;Automatisch gegenereerde beschrijving">
            <a:extLst>
              <a:ext uri="{FF2B5EF4-FFF2-40B4-BE49-F238E27FC236}">
                <a16:creationId xmlns:a16="http://schemas.microsoft.com/office/drawing/2014/main" id="{78836E23-13F4-576C-626F-4952C07CD1C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2172988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F3B54C-CB08-7BF2-B553-C5993977F253}"/>
              </a:ext>
            </a:extLst>
          </p:cNvPr>
          <p:cNvSpPr>
            <a:spLocks noGrp="1"/>
          </p:cNvSpPr>
          <p:nvPr>
            <p:ph type="title"/>
          </p:nvPr>
        </p:nvSpPr>
        <p:spPr>
          <a:xfrm>
            <a:off x="609600" y="274638"/>
            <a:ext cx="9956800" cy="921864"/>
          </a:xfrm>
        </p:spPr>
        <p:txBody>
          <a:bodyPr>
            <a:normAutofit fontScale="90000"/>
          </a:bodyPr>
          <a:lstStyle/>
          <a:p>
            <a:pPr algn="ctr"/>
            <a:r>
              <a:rPr lang="nl-BE" b="1"/>
              <a:t>Libido</a:t>
            </a:r>
            <a:br>
              <a:rPr lang="nl-BE" b="1"/>
            </a:br>
            <a:r>
              <a:rPr lang="nl-BE" b="1"/>
              <a:t>duur : 15 minuten, dagelijks </a:t>
            </a:r>
          </a:p>
        </p:txBody>
      </p:sp>
      <p:graphicFrame>
        <p:nvGraphicFramePr>
          <p:cNvPr id="9" name="Tijdelijke aanduiding voor inhoud 2">
            <a:extLst>
              <a:ext uri="{FF2B5EF4-FFF2-40B4-BE49-F238E27FC236}">
                <a16:creationId xmlns:a16="http://schemas.microsoft.com/office/drawing/2014/main" id="{CB5464AC-9CEB-FA48-2B88-7804202A68C1}"/>
              </a:ext>
            </a:extLst>
          </p:cNvPr>
          <p:cNvGraphicFramePr>
            <a:graphicFrameLocks noGrp="1"/>
          </p:cNvGraphicFramePr>
          <p:nvPr>
            <p:ph sz="quarter" idx="1"/>
          </p:nvPr>
        </p:nvGraphicFramePr>
        <p:xfrm>
          <a:off x="609600" y="1532106"/>
          <a:ext cx="9956800" cy="5051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Old Fave Sp6 (acupuncture point) - Acupuncture Courses">
            <a:extLst>
              <a:ext uri="{FF2B5EF4-FFF2-40B4-BE49-F238E27FC236}">
                <a16:creationId xmlns:a16="http://schemas.microsoft.com/office/drawing/2014/main" id="{92910245-1F70-BDAB-D659-B2EE53D0AF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58818" y="4540320"/>
            <a:ext cx="2101175" cy="180386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Acupuncture points on the lower abdomen. Ten acupuncture points... |  Download Scientific Diagram">
            <a:extLst>
              <a:ext uri="{FF2B5EF4-FFF2-40B4-BE49-F238E27FC236}">
                <a16:creationId xmlns:a16="http://schemas.microsoft.com/office/drawing/2014/main" id="{8E79E961-8502-14A1-89D2-57F11BCB1C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07713" y="1843489"/>
            <a:ext cx="2402732" cy="1959997"/>
          </a:xfrm>
          <a:prstGeom prst="rect">
            <a:avLst/>
          </a:prstGeom>
          <a:noFill/>
          <a:extLst>
            <a:ext uri="{909E8E84-426E-40DD-AFC4-6F175D3DCCD1}">
              <a14:hiddenFill xmlns:a14="http://schemas.microsoft.com/office/drawing/2010/main">
                <a:solidFill>
                  <a:srgbClr val="FFFFFF"/>
                </a:solidFill>
              </a14:hiddenFill>
            </a:ext>
          </a:extLst>
        </p:spPr>
      </p:pic>
      <p:sp>
        <p:nvSpPr>
          <p:cNvPr id="3" name="Tijdelijke aanduiding voor dianummer 2">
            <a:extLst>
              <a:ext uri="{FF2B5EF4-FFF2-40B4-BE49-F238E27FC236}">
                <a16:creationId xmlns:a16="http://schemas.microsoft.com/office/drawing/2014/main" id="{ADC7910F-486A-2DDF-7A91-A382B7B83451}"/>
              </a:ext>
            </a:extLst>
          </p:cNvPr>
          <p:cNvSpPr>
            <a:spLocks noGrp="1"/>
          </p:cNvSpPr>
          <p:nvPr>
            <p:ph type="sldNum" sz="quarter" idx="15"/>
          </p:nvPr>
        </p:nvSpPr>
        <p:spPr/>
        <p:txBody>
          <a:bodyPr/>
          <a:lstStyle/>
          <a:p>
            <a:fld id="{A55D0D8D-84CB-4E38-B179-91A7B67920A3}" type="slidenum">
              <a:rPr lang="nl-BE" smtClean="0"/>
              <a:pPr/>
              <a:t>53</a:t>
            </a:fld>
            <a:endParaRPr lang="nl-BE"/>
          </a:p>
        </p:txBody>
      </p:sp>
      <p:sp>
        <p:nvSpPr>
          <p:cNvPr id="4" name="Tijdelijke aanduiding voor voettekst 3">
            <a:extLst>
              <a:ext uri="{FF2B5EF4-FFF2-40B4-BE49-F238E27FC236}">
                <a16:creationId xmlns:a16="http://schemas.microsoft.com/office/drawing/2014/main" id="{9A44F1D6-E459-5A6F-6BF9-DE9F89031239}"/>
              </a:ext>
            </a:extLst>
          </p:cNvPr>
          <p:cNvSpPr>
            <a:spLocks noGrp="1"/>
          </p:cNvSpPr>
          <p:nvPr>
            <p:ph type="ftr" sz="quarter" idx="16"/>
          </p:nvPr>
        </p:nvSpPr>
        <p:spPr/>
        <p:txBody>
          <a:bodyPr/>
          <a:lstStyle/>
          <a:p>
            <a:r>
              <a:rPr lang="nl-BE"/>
              <a:t>copyright e.i.t.c.a.m.</a:t>
            </a:r>
          </a:p>
        </p:txBody>
      </p:sp>
      <p:pic>
        <p:nvPicPr>
          <p:cNvPr id="6" name="Afbeelding 5" descr="Afbeelding met tekst&#10;&#10;Automatisch gegenereerde beschrijving">
            <a:extLst>
              <a:ext uri="{FF2B5EF4-FFF2-40B4-BE49-F238E27FC236}">
                <a16:creationId xmlns:a16="http://schemas.microsoft.com/office/drawing/2014/main" id="{01061448-937C-888A-A81E-91D1765B8B7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 y="6209153"/>
            <a:ext cx="2480552" cy="648845"/>
          </a:xfrm>
          <a:prstGeom prst="rect">
            <a:avLst/>
          </a:prstGeom>
          <a:noFill/>
          <a:effectLst>
            <a:softEdge rad="0"/>
          </a:effectLst>
        </p:spPr>
      </p:pic>
    </p:spTree>
    <p:extLst>
      <p:ext uri="{BB962C8B-B14F-4D97-AF65-F5344CB8AC3E}">
        <p14:creationId xmlns:p14="http://schemas.microsoft.com/office/powerpoint/2010/main" val="1591441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84</TotalTime>
  <Words>3558</Words>
  <Application>Microsoft Office PowerPoint</Application>
  <PresentationFormat>Breedbeeld</PresentationFormat>
  <Paragraphs>351</Paragraphs>
  <Slides>53</Slides>
  <Notes>4</Notes>
  <HiddenSlides>0</HiddenSlides>
  <MMClips>0</MMClips>
  <ScaleCrop>false</ScaleCrop>
  <HeadingPairs>
    <vt:vector size="6" baseType="variant">
      <vt:variant>
        <vt:lpstr>Gebruikte lettertypen</vt:lpstr>
      </vt:variant>
      <vt:variant>
        <vt:i4>12</vt:i4>
      </vt:variant>
      <vt:variant>
        <vt:lpstr>Thema</vt:lpstr>
      </vt:variant>
      <vt:variant>
        <vt:i4>2</vt:i4>
      </vt:variant>
      <vt:variant>
        <vt:lpstr>Diatitels</vt:lpstr>
      </vt:variant>
      <vt:variant>
        <vt:i4>53</vt:i4>
      </vt:variant>
    </vt:vector>
  </HeadingPairs>
  <TitlesOfParts>
    <vt:vector size="67" baseType="lpstr">
      <vt:lpstr>Arial</vt:lpstr>
      <vt:lpstr>Arial</vt:lpstr>
      <vt:lpstr>Book Antiqua</vt:lpstr>
      <vt:lpstr>Calibri</vt:lpstr>
      <vt:lpstr>Calibri Light</vt:lpstr>
      <vt:lpstr>Century Schoolbook</vt:lpstr>
      <vt:lpstr>Google Sans</vt:lpstr>
      <vt:lpstr>inherit</vt:lpstr>
      <vt:lpstr>var( --e-global-typography-primary-font-family )</vt:lpstr>
      <vt:lpstr>var( --e-global-typography-text-font-family )</vt:lpstr>
      <vt:lpstr>Wingdings</vt:lpstr>
      <vt:lpstr>Wingdings 2</vt:lpstr>
      <vt:lpstr>Oriel</vt:lpstr>
      <vt:lpstr>Kantoorthema</vt:lpstr>
      <vt:lpstr>Acu-led</vt:lpstr>
      <vt:lpstr>WAT IS ACU-LED</vt:lpstr>
      <vt:lpstr>Protocol van behandeling</vt:lpstr>
      <vt:lpstr>PowerPoint-presentatie</vt:lpstr>
      <vt:lpstr>Hoe werkt laser en acu-led acupunctuur?</vt:lpstr>
      <vt:lpstr>Actie van laser en acu-led op cellulair niveau</vt:lpstr>
      <vt:lpstr>Welke golflengtes</vt:lpstr>
      <vt:lpstr>PowerPoint-presentatie</vt:lpstr>
      <vt:lpstr>PowerPoint-presentatie</vt:lpstr>
      <vt:lpstr>Werking van acu-led in de cellen</vt:lpstr>
      <vt:lpstr>Wat betekenen ATP, ROS, NO ? </vt:lpstr>
      <vt:lpstr>PowerPoint-presentatie</vt:lpstr>
      <vt:lpstr>Mitochondria is de primaire target in photomedicine</vt:lpstr>
      <vt:lpstr>Hebben we lasers nodig voor photobiologische excitatie?</vt:lpstr>
      <vt:lpstr>Interactie tussen fotonen en weefsel</vt:lpstr>
      <vt:lpstr>verstrooiing</vt:lpstr>
      <vt:lpstr>verstrooiing</vt:lpstr>
      <vt:lpstr>Wat is coherentie ?</vt:lpstr>
      <vt:lpstr>PowerPoint-presentatie</vt:lpstr>
      <vt:lpstr>Hebben we lasers nodig voor fotobiologische excitatie ?</vt:lpstr>
      <vt:lpstr>Volgens Prof Schikora :</vt:lpstr>
      <vt:lpstr>bibliografie</vt:lpstr>
      <vt:lpstr>Led licht of laser</vt:lpstr>
      <vt:lpstr>Besluit : Laser en/of led</vt:lpstr>
      <vt:lpstr>PowerPoint-presentatie</vt:lpstr>
      <vt:lpstr>Dosage &amp; tijd t.o.v. effect </vt:lpstr>
      <vt:lpstr>Comparison on the Effect for Sport Fatigue Elimination between LED Red Light Irradiation and traditional physiotherapy Comparison on the effect for sport fatigue elimination between LED red light irradiation and Traditional Therapy</vt:lpstr>
      <vt:lpstr>Vademecum behandelingen</vt:lpstr>
      <vt:lpstr>Pijn rechter schouder</vt:lpstr>
      <vt:lpstr>Localisatie punten voor schouder</vt:lpstr>
      <vt:lpstr>nekpijn</vt:lpstr>
      <vt:lpstr>Tennis elleboog</vt:lpstr>
      <vt:lpstr>Golf elleboog</vt:lpstr>
      <vt:lpstr> DUPUYTREN</vt:lpstr>
      <vt:lpstr>CARPAAL TUNNEL SYNDROOM</vt:lpstr>
      <vt:lpstr>Enkel verstuiking links</vt:lpstr>
      <vt:lpstr>Knie pijn</vt:lpstr>
      <vt:lpstr>Lumbago – lage rugpijn</vt:lpstr>
      <vt:lpstr>Lage rugpijn met uitstraling naar rechts</vt:lpstr>
      <vt:lpstr>Energie zwakte </vt:lpstr>
      <vt:lpstr>Stress</vt:lpstr>
      <vt:lpstr>Insomnia :  an mian (zie foto) + 88-25 : center nine miles = 31gb 1 uur voor slapengaan duur : 15 minuten, dagelijks</vt:lpstr>
      <vt:lpstr>Hypertensie :  1 Nier bilateraal duur : 15 minuten, dagelijks </vt:lpstr>
      <vt:lpstr>Infertiliteit :  4 SPLEEN + 4 CV (2 duimbreedtes boven pubis) duur : 15 minuten, dagelijks</vt:lpstr>
      <vt:lpstr>Ogen, macula degeneratie hua gu yi : op voetzool duur : 15 minuten, dagelijks</vt:lpstr>
      <vt:lpstr>Asthma, rhinitis, verkoudheid </vt:lpstr>
      <vt:lpstr>spijsvertering</vt:lpstr>
      <vt:lpstr>Dysmenorree – pijnlijke menstruaties duur : 15 minuten</vt:lpstr>
      <vt:lpstr>Acne, eczema</vt:lpstr>
      <vt:lpstr>constipatie</vt:lpstr>
      <vt:lpstr>depressie</vt:lpstr>
      <vt:lpstr>Tinnitus duur : 15 minuten, dagelijks</vt:lpstr>
      <vt:lpstr>Libido duur : 15 minuten, dagelijks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Tung’s laser-, LED- en naaldacupunctuur, en laser- en LED therapie voor Orthopedische klachten</dc:title>
  <dc:creator>Info | China Nature</dc:creator>
  <cp:lastModifiedBy>Info | China Nature</cp:lastModifiedBy>
  <cp:revision>1</cp:revision>
  <dcterms:created xsi:type="dcterms:W3CDTF">2023-09-03T14:05:17Z</dcterms:created>
  <dcterms:modified xsi:type="dcterms:W3CDTF">2024-02-21T14:02:57Z</dcterms:modified>
</cp:coreProperties>
</file>